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79D82D-2646-4DA2-A8ED-C4DB5CFDB12C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CBB683-8A55-4E60-BECF-CB4D69F526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u.edu.ua/%d0%be%d1%81%d1%82%d0%b0%d1%84%d1%96%d0%b9%d1%87%d1%83%d0%ba-%d0%b1%d0%be%d0%b3%d0%b4%d0%b0%d0%bd-%d0%ba%d0%be%d1%81%d1%82%d1%8f%d0%bd%d1%82%d0%b8%d0%bd%d0%be%d0%b2%d0%b8%d1%87-2005-2012/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pnu.edu.ua/%d0%ba%d0%be%d0%bd%d0%be%d0%bd%d0%b5%d0%bd%d0%ba%d0%be-%d0%b2%d1%96%d1%82%d0%b0%d0%bb%d1%96%d0%b9-%d1%96%d0%b2%d0%b0%d0%bd%d0%be%d0%b2%d0%b8%d1%87-1986-20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pnu.edu.ua/%d1%86%d0%b5%d0%bf%d0%b5%d0%bd%d0%b4%d0%b0-%d1%96%d0%b3%d0%be%d1%80-%d1%94%d0%b2%d0%b3%d0%b5%d0%bd%d0%be%d0%b2%d0%b8%d1%87-2012-%d0%bf%d0%be-%d1%82%d0%b5%d0%bf%d0%b5%d1%80%d1%96%d1%88%d0%bd%d1%9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58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Історія </a:t>
            </a:r>
            <a:br>
              <a:rPr lang="uk-UA" b="1" dirty="0" smtClean="0"/>
            </a:br>
            <a:r>
              <a:rPr lang="uk-UA" b="1" dirty="0" smtClean="0"/>
              <a:t>ДВНЗ </a:t>
            </a:r>
            <a:r>
              <a:rPr lang="uk-UA" b="1" dirty="0" err="1" smtClean="0"/>
              <a:t>“Прикарпатський</a:t>
            </a:r>
            <a:r>
              <a:rPr lang="uk-UA" b="1" dirty="0" smtClean="0"/>
              <a:t> національний університет імені Василя </a:t>
            </a:r>
            <a:r>
              <a:rPr lang="uk-UA" b="1" dirty="0" err="1" smtClean="0"/>
              <a:t>стефаника”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28584" y="2492896"/>
            <a:ext cx="1242864" cy="478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ny_8d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015" y="1844823"/>
            <a:ext cx="7063377" cy="47052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548680"/>
            <a:ext cx="3267472" cy="667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00808"/>
            <a:ext cx="6084168" cy="299695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dirty="0" smtClean="0"/>
              <a:t> 9 Факультетів: факультет фізичного виховання та спорту, факультет природничих наук, факультет історії, політології і міжнародних відносин, фізико-технічний факультет, </a:t>
            </a:r>
            <a:r>
              <a:rPr lang="uk-UA" dirty="0" err="1" smtClean="0"/>
              <a:t>факультет</a:t>
            </a:r>
            <a:r>
              <a:rPr lang="uk-UA" dirty="0" smtClean="0"/>
              <a:t> філології, факультет математики та інформатики, факультет туризму, філософський факультет, </a:t>
            </a:r>
            <a:r>
              <a:rPr lang="uk-UA" dirty="0" err="1" smtClean="0"/>
              <a:t>факультет</a:t>
            </a:r>
            <a:r>
              <a:rPr lang="uk-UA" dirty="0" smtClean="0"/>
              <a:t> іноземних мов, економічний факультет та педагогічний факультет. </a:t>
            </a:r>
            <a:endParaRPr lang="ru-RU" dirty="0"/>
          </a:p>
        </p:txBody>
      </p:sp>
      <p:pic>
        <p:nvPicPr>
          <p:cNvPr id="4" name="Рисунок 3" descr="cropped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3152" y="0"/>
            <a:ext cx="2060848" cy="2060848"/>
          </a:xfrm>
          <a:prstGeom prst="rect">
            <a:avLst/>
          </a:prstGeom>
        </p:spPr>
      </p:pic>
      <p:pic>
        <p:nvPicPr>
          <p:cNvPr id="5" name="Рисунок 4" descr="cropped-icon1-e15210298551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21088"/>
            <a:ext cx="2376264" cy="2376264"/>
          </a:xfrm>
          <a:prstGeom prst="rect">
            <a:avLst/>
          </a:prstGeom>
        </p:spPr>
      </p:pic>
      <p:pic>
        <p:nvPicPr>
          <p:cNvPr id="6" name="Рисунок 5" descr="cropped-logo_ffvs-1024x1024-e15209550607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09728"/>
            <a:ext cx="2448272" cy="2448272"/>
          </a:xfrm>
          <a:prstGeom prst="rect">
            <a:avLst/>
          </a:prstGeom>
        </p:spPr>
      </p:pic>
      <p:pic>
        <p:nvPicPr>
          <p:cNvPr id="7" name="Рисунок 6" descr="logoPN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51720" cy="2051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836712"/>
            <a:ext cx="1539280" cy="59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004048" cy="6525343"/>
          </a:xfrm>
        </p:spPr>
        <p:txBody>
          <a:bodyPr>
            <a:normAutofit fontScale="55000" lnSpcReduction="20000"/>
          </a:bodyPr>
          <a:lstStyle/>
          <a:p>
            <a:pPr marL="0"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err="1" smtClean="0"/>
              <a:t>Входження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 до складу УРСР у </a:t>
            </a:r>
            <a:r>
              <a:rPr lang="ru-RU" dirty="0" err="1" smtClean="0"/>
              <a:t>вересні</a:t>
            </a:r>
            <a:r>
              <a:rPr lang="ru-RU" dirty="0" smtClean="0"/>
              <a:t> 1939 </a:t>
            </a:r>
            <a:r>
              <a:rPr lang="ru-RU" dirty="0" smtClean="0"/>
              <a:t>р. стало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 до </a:t>
            </a:r>
            <a:r>
              <a:rPr lang="ru-RU" dirty="0" err="1" smtClean="0"/>
              <a:t>об’єднання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дало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розбудови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</a:t>
            </a:r>
          </a:p>
          <a:p>
            <a:pPr marL="0"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порушили перед урядом УРСР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в </a:t>
            </a:r>
            <a:r>
              <a:rPr lang="ru-RU" dirty="0" err="1" smtClean="0"/>
              <a:t>обласному</a:t>
            </a:r>
            <a:r>
              <a:rPr lang="ru-RU" dirty="0" smtClean="0"/>
              <a:t> </a:t>
            </a:r>
            <a:r>
              <a:rPr lang="ru-RU" dirty="0" err="1" smtClean="0"/>
              <a:t>центрі</a:t>
            </a:r>
            <a:r>
              <a:rPr lang="ru-RU" dirty="0" smtClean="0"/>
              <a:t> —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Станіславі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1962 року –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) </a:t>
            </a:r>
            <a:r>
              <a:rPr lang="ru-RU" dirty="0" err="1" smtClean="0"/>
              <a:t>учительського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січні</a:t>
            </a:r>
            <a:r>
              <a:rPr lang="ru-RU" dirty="0" smtClean="0"/>
              <a:t> 1940 року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. 1 </a:t>
            </a:r>
            <a:r>
              <a:rPr lang="ru-RU" dirty="0" err="1" smtClean="0"/>
              <a:t>березня</a:t>
            </a:r>
            <a:r>
              <a:rPr lang="ru-RU" dirty="0" smtClean="0"/>
              <a:t> 1940 року </a:t>
            </a:r>
            <a:r>
              <a:rPr lang="ru-RU" dirty="0" err="1" smtClean="0"/>
              <a:t>відкрилися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нового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smtClean="0"/>
              <a:t>закладу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5_030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85390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00592" y="548680"/>
            <a:ext cx="692968" cy="739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/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 smtClean="0"/>
              <a:t>Перший директор учительського університету у Станіславові – Федір Іванович </a:t>
            </a:r>
            <a:r>
              <a:rPr lang="uk-UA" dirty="0" err="1" smtClean="0"/>
              <a:t>Плотницький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plotnyt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384376" cy="4738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620688"/>
            <a:ext cx="3123456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436096" cy="2996951"/>
          </a:xfrm>
        </p:spPr>
        <p:txBody>
          <a:bodyPr>
            <a:normAutofit fontScale="62500" lnSpcReduction="20000"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три </a:t>
            </a:r>
            <a:r>
              <a:rPr lang="ru-RU" dirty="0" err="1" smtClean="0"/>
              <a:t>факультети</a:t>
            </a:r>
            <a:r>
              <a:rPr lang="ru-RU" dirty="0" smtClean="0"/>
              <a:t>: </a:t>
            </a:r>
            <a:r>
              <a:rPr lang="ru-RU" dirty="0" err="1" smtClean="0"/>
              <a:t>історичний</a:t>
            </a:r>
            <a:r>
              <a:rPr lang="ru-RU" dirty="0" smtClean="0"/>
              <a:t> (декан Т. Великий), </a:t>
            </a:r>
            <a:r>
              <a:rPr lang="ru-RU" dirty="0" err="1" smtClean="0"/>
              <a:t>фізико-математичний</a:t>
            </a:r>
            <a:r>
              <a:rPr lang="ru-RU" dirty="0" smtClean="0"/>
              <a:t> (декан М.Король) та </a:t>
            </a:r>
            <a:r>
              <a:rPr lang="ru-RU" dirty="0" err="1" smtClean="0"/>
              <a:t>філологічний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відділеннями</a:t>
            </a:r>
            <a:r>
              <a:rPr lang="ru-RU" dirty="0" smtClean="0"/>
              <a:t> —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(декан М. </a:t>
            </a:r>
            <a:r>
              <a:rPr lang="ru-RU" dirty="0" err="1" smtClean="0"/>
              <a:t>Шмулензон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1-425x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875" y="1268760"/>
            <a:ext cx="4048125" cy="3476625"/>
          </a:xfrm>
          <a:prstGeom prst="rect">
            <a:avLst/>
          </a:prstGeom>
        </p:spPr>
      </p:pic>
      <p:pic>
        <p:nvPicPr>
          <p:cNvPr id="5" name="Рисунок 4" descr="2-425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4680520" cy="40197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404664"/>
            <a:ext cx="387152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724128" cy="3068959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/>
              <a:t>У роки </a:t>
            </a:r>
            <a:r>
              <a:rPr lang="ru-RU" sz="1400" dirty="0" err="1" smtClean="0"/>
              <a:t>німецько-фашистської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окупації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Станіславський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учительський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інститут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закритий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/>
              <a:t>Перший </a:t>
            </a:r>
            <a:r>
              <a:rPr lang="ru-RU" sz="1400" dirty="0" err="1" smtClean="0"/>
              <a:t>післявоєнний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рік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розпочався</a:t>
            </a:r>
            <a:r>
              <a:rPr lang="ru-RU" sz="1400" dirty="0" smtClean="0"/>
              <a:t> 1 листопада 1940 року в </a:t>
            </a:r>
            <a:r>
              <a:rPr lang="ru-RU" sz="1400" dirty="0" err="1" smtClean="0"/>
              <a:t>приміщенні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вулиці</a:t>
            </a:r>
            <a:r>
              <a:rPr lang="ru-RU" sz="1400" dirty="0" smtClean="0"/>
              <a:t> </a:t>
            </a:r>
            <a:r>
              <a:rPr lang="ru-RU" sz="1400" dirty="0" err="1" smtClean="0"/>
              <a:t>Шевченка</a:t>
            </a:r>
            <a:r>
              <a:rPr lang="ru-RU" sz="1400" dirty="0" smtClean="0"/>
              <a:t>, 30</a:t>
            </a:r>
            <a:r>
              <a:rPr lang="ru-RU" sz="1400" dirty="0" smtClean="0"/>
              <a:t>. </a:t>
            </a:r>
            <a:r>
              <a:rPr lang="ru-RU" sz="1400" dirty="0" err="1" smtClean="0"/>
              <a:t>Водночас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відбудова</a:t>
            </a:r>
            <a:r>
              <a:rPr lang="ru-RU" sz="1400" dirty="0" smtClean="0"/>
              <a:t> головного корпусу на </a:t>
            </a:r>
            <a:r>
              <a:rPr lang="ru-RU" sz="1400" dirty="0" err="1" smtClean="0"/>
              <a:t>вулиці</a:t>
            </a:r>
            <a:r>
              <a:rPr lang="ru-RU" sz="1400" dirty="0" smtClean="0"/>
              <a:t> </a:t>
            </a:r>
            <a:r>
              <a:rPr lang="ru-RU" sz="1400" dirty="0" err="1" smtClean="0"/>
              <a:t>Шевченка</a:t>
            </a:r>
            <a:r>
              <a:rPr lang="ru-RU" sz="1400" dirty="0" smtClean="0"/>
              <a:t>, </a:t>
            </a:r>
            <a:r>
              <a:rPr lang="ru-RU" sz="1400" dirty="0" smtClean="0"/>
              <a:t>57.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зробив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відновлення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інституту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виконуючий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обов’язки</a:t>
            </a:r>
            <a:r>
              <a:rPr lang="ru-RU" sz="1400" dirty="0" smtClean="0"/>
              <a:t> директора </a:t>
            </a:r>
            <a:r>
              <a:rPr lang="ru-RU" sz="1400" dirty="0" err="1" smtClean="0"/>
              <a:t>Інституту</a:t>
            </a:r>
            <a:r>
              <a:rPr lang="ru-RU" sz="1400" dirty="0" smtClean="0"/>
              <a:t>, </a:t>
            </a:r>
            <a:r>
              <a:rPr lang="ru-RU" sz="1400" dirty="0" err="1" smtClean="0"/>
              <a:t>довоєнний</a:t>
            </a:r>
            <a:r>
              <a:rPr lang="ru-RU" sz="1400" dirty="0" smtClean="0"/>
              <a:t> декан </a:t>
            </a:r>
            <a:r>
              <a:rPr lang="ru-RU" sz="1400" dirty="0" err="1" smtClean="0"/>
              <a:t>фізико-математичного</a:t>
            </a:r>
            <a:r>
              <a:rPr lang="ru-RU" sz="1400" dirty="0" smtClean="0"/>
              <a:t> факультету М.Король. </a:t>
            </a:r>
            <a:r>
              <a:rPr lang="ru-RU" sz="1400" dirty="0" smtClean="0"/>
              <a:t>Директором </a:t>
            </a:r>
            <a:r>
              <a:rPr lang="ru-RU" sz="1400" dirty="0" err="1" smtClean="0"/>
              <a:t>навчального</a:t>
            </a:r>
            <a:r>
              <a:rPr lang="ru-RU" sz="1400" dirty="0" smtClean="0"/>
              <a:t> закладу в 1946-1949 </a:t>
            </a:r>
            <a:r>
              <a:rPr lang="ru-RU" sz="1400" dirty="0" err="1" smtClean="0"/>
              <a:t>рр</a:t>
            </a:r>
            <a:r>
              <a:rPr lang="ru-RU" sz="1400" dirty="0" smtClean="0"/>
              <a:t>.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Т. </a:t>
            </a:r>
            <a:r>
              <a:rPr lang="ru-RU" sz="1400" dirty="0" smtClean="0"/>
              <a:t>Божко</a:t>
            </a:r>
            <a:endParaRPr lang="ru-RU" sz="1400" dirty="0"/>
          </a:p>
        </p:txBody>
      </p:sp>
      <p:pic>
        <p:nvPicPr>
          <p:cNvPr id="4" name="Рисунок 3" descr="bozh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920" y="188639"/>
            <a:ext cx="3063552" cy="4288973"/>
          </a:xfrm>
          <a:prstGeom prst="rect">
            <a:avLst/>
          </a:prstGeom>
        </p:spPr>
      </p:pic>
      <p:pic>
        <p:nvPicPr>
          <p:cNvPr id="5" name="Рисунок 4" descr="korol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2736304" cy="3830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0" y="332656"/>
            <a:ext cx="2907432" cy="1965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6948264" cy="3573015"/>
          </a:xfrm>
        </p:spPr>
        <p:txBody>
          <a:bodyPr>
            <a:normAutofit fontScale="62500" lnSpcReduction="20000"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 smtClean="0"/>
              <a:t>4 серпня </a:t>
            </a:r>
            <a:r>
              <a:rPr lang="ru-RU" dirty="0" smtClean="0"/>
              <a:t>1950 року </a:t>
            </a:r>
            <a:r>
              <a:rPr lang="ru-RU" dirty="0" err="1" smtClean="0"/>
              <a:t>Станіславський</a:t>
            </a:r>
            <a:r>
              <a:rPr lang="ru-RU" dirty="0" smtClean="0"/>
              <a:t> </a:t>
            </a:r>
            <a:r>
              <a:rPr lang="ru-RU" dirty="0" err="1" smtClean="0"/>
              <a:t>учительський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реорганізовано</a:t>
            </a:r>
            <a:r>
              <a:rPr lang="ru-RU" dirty="0" smtClean="0"/>
              <a:t> в </a:t>
            </a:r>
            <a:r>
              <a:rPr lang="ru-RU" dirty="0" err="1" smtClean="0"/>
              <a:t>педагогічний</a:t>
            </a:r>
            <a:r>
              <a:rPr lang="ru-RU" dirty="0" smtClean="0"/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 smtClean="0"/>
              <a:t>Пам’ятною</a:t>
            </a:r>
            <a:r>
              <a:rPr lang="ru-RU" dirty="0" smtClean="0"/>
              <a:t> датою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стало 5 </a:t>
            </a:r>
            <a:r>
              <a:rPr lang="ru-RU" dirty="0" err="1" smtClean="0"/>
              <a:t>січня</a:t>
            </a:r>
            <a:r>
              <a:rPr lang="ru-RU" dirty="0" smtClean="0"/>
              <a:t> 1971 року –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присвоєно</a:t>
            </a:r>
            <a:r>
              <a:rPr lang="ru-RU" dirty="0" smtClean="0"/>
              <a:t> </a:t>
            </a:r>
            <a:r>
              <a:rPr lang="ru-RU" dirty="0" err="1" smtClean="0"/>
              <a:t>ім’я</a:t>
            </a:r>
            <a:r>
              <a:rPr lang="ru-RU" dirty="0" smtClean="0"/>
              <a:t>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Василя </a:t>
            </a:r>
            <a:r>
              <a:rPr lang="ru-RU" dirty="0" err="1" smtClean="0"/>
              <a:t>Стефаника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IMG_4673.jpg"/>
          <p:cNvPicPr>
            <a:picLocks noChangeAspect="1"/>
          </p:cNvPicPr>
          <p:nvPr/>
        </p:nvPicPr>
        <p:blipFill>
          <a:blip r:embed="rId2" cstate="print"/>
          <a:srcRect r="9857" b="9395"/>
          <a:stretch>
            <a:fillRect/>
          </a:stretch>
        </p:blipFill>
        <p:spPr>
          <a:xfrm>
            <a:off x="3059832" y="2380081"/>
            <a:ext cx="5940152" cy="44779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980728"/>
            <a:ext cx="963216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smtClean="0"/>
              <a:t>6 </a:t>
            </a:r>
            <a:r>
              <a:rPr lang="ru-RU" sz="4000" dirty="0" err="1" smtClean="0"/>
              <a:t>серпня</a:t>
            </a:r>
            <a:r>
              <a:rPr lang="ru-RU" sz="4000" dirty="0" smtClean="0"/>
              <a:t> 1992 р. Перший Президент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 </a:t>
            </a:r>
            <a:r>
              <a:rPr lang="ru-RU" sz="4000" dirty="0" err="1" smtClean="0"/>
              <a:t>Леонід</a:t>
            </a:r>
            <a:r>
              <a:rPr lang="ru-RU" sz="4000" dirty="0" smtClean="0"/>
              <a:t> Кравчук </a:t>
            </a:r>
            <a:r>
              <a:rPr lang="ru-RU" sz="4000" dirty="0" err="1" smtClean="0"/>
              <a:t>підписав</a:t>
            </a:r>
            <a:r>
              <a:rPr lang="ru-RU" sz="4000" dirty="0" smtClean="0"/>
              <a:t> Указ про </a:t>
            </a:r>
            <a:r>
              <a:rPr lang="ru-RU" sz="4000" dirty="0" err="1" smtClean="0"/>
              <a:t>створення</a:t>
            </a:r>
            <a:r>
              <a:rPr lang="ru-RU" sz="4000" dirty="0" smtClean="0"/>
              <a:t> на </a:t>
            </a:r>
            <a:r>
              <a:rPr lang="ru-RU" sz="4000" dirty="0" err="1" smtClean="0"/>
              <a:t>базі</a:t>
            </a:r>
            <a:r>
              <a:rPr lang="ru-RU" sz="4000" dirty="0" smtClean="0"/>
              <a:t> </a:t>
            </a:r>
            <a:r>
              <a:rPr lang="ru-RU" sz="4000" dirty="0" err="1" smtClean="0"/>
              <a:t>Івано-Франківського</a:t>
            </a:r>
            <a:r>
              <a:rPr lang="ru-RU" sz="4000" dirty="0" smtClean="0"/>
              <a:t> державного </a:t>
            </a:r>
            <a:r>
              <a:rPr lang="ru-RU" sz="4000" dirty="0" err="1" smtClean="0"/>
              <a:t>педагогічного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інституту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Прикарпатського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університету</a:t>
            </a:r>
            <a:r>
              <a:rPr lang="ru-RU" sz="4000" dirty="0" smtClean="0"/>
              <a:t> </a:t>
            </a:r>
            <a:r>
              <a:rPr lang="ru-RU" sz="4000" dirty="0" err="1" smtClean="0"/>
              <a:t>імені</a:t>
            </a:r>
            <a:r>
              <a:rPr lang="ru-RU" sz="4000" dirty="0" smtClean="0"/>
              <a:t> Василя </a:t>
            </a:r>
            <a:r>
              <a:rPr lang="ru-RU" sz="4000" dirty="0" err="1" smtClean="0"/>
              <a:t>Стефаника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620688"/>
            <a:ext cx="1899320" cy="59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508104" cy="270891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Ректорами </a:t>
            </a:r>
            <a:r>
              <a:rPr lang="ru-RU" dirty="0" err="1" smtClean="0"/>
              <a:t>Прикарпатського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2"/>
              </a:rPr>
              <a:t>Кононенко </a:t>
            </a:r>
            <a:r>
              <a:rPr lang="ru-RU" dirty="0" err="1" smtClean="0">
                <a:hlinkClick r:id="rId2"/>
              </a:rPr>
              <a:t>Віталій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Іванович</a:t>
            </a:r>
            <a:r>
              <a:rPr lang="ru-RU" dirty="0" smtClean="0">
                <a:hlinkClick r:id="rId2"/>
              </a:rPr>
              <a:t> (1986-2005)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hlinkClick r:id="rId3"/>
              </a:rPr>
              <a:t>Остафійчук</a:t>
            </a:r>
            <a:r>
              <a:rPr lang="ru-RU" dirty="0" smtClean="0">
                <a:hlinkClick r:id="rId3"/>
              </a:rPr>
              <a:t> Богдан </a:t>
            </a:r>
            <a:r>
              <a:rPr lang="ru-RU" dirty="0" err="1" smtClean="0">
                <a:hlinkClick r:id="rId3"/>
              </a:rPr>
              <a:t>Костянтинович</a:t>
            </a:r>
            <a:r>
              <a:rPr lang="ru-RU" dirty="0" smtClean="0">
                <a:hlinkClick r:id="rId3"/>
              </a:rPr>
              <a:t> (2005-2012)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hlinkClick r:id="rId4"/>
              </a:rPr>
              <a:t>Цепенда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Ігор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Євгенович</a:t>
            </a:r>
            <a:r>
              <a:rPr lang="ru-RU" dirty="0" smtClean="0">
                <a:hlinkClick r:id="rId4"/>
              </a:rPr>
              <a:t> (2012 – по </a:t>
            </a:r>
            <a:r>
              <a:rPr lang="ru-RU" dirty="0" err="1" smtClean="0">
                <a:hlinkClick r:id="rId4"/>
              </a:rPr>
              <a:t>теперішній</a:t>
            </a:r>
            <a:r>
              <a:rPr lang="ru-RU" dirty="0" smtClean="0">
                <a:hlinkClick r:id="rId4"/>
              </a:rPr>
              <a:t> час)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88640"/>
            <a:ext cx="2592288" cy="3240360"/>
          </a:xfrm>
          <a:prstGeom prst="rect">
            <a:avLst/>
          </a:prstGeo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2520280" cy="3364704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564904"/>
            <a:ext cx="400372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548680"/>
            <a:ext cx="243136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860032" cy="342899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dirty="0" smtClean="0"/>
              <a:t>На сьогоднішній день університет налічує 4 інститути: Інститут післядипломної освіти та довузівської підготовки, Коломийський навчально-науковий інститут, Навчально-науковий інститут мистецтв, Навчально-науковий юридичний інститут. </a:t>
            </a:r>
            <a:endParaRPr lang="ru-RU" dirty="0"/>
          </a:p>
        </p:txBody>
      </p:sp>
      <p:pic>
        <p:nvPicPr>
          <p:cNvPr id="4" name="Рисунок 3" descr="cropped-e152119651398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456384" cy="2250250"/>
          </a:xfrm>
          <a:prstGeom prst="rect">
            <a:avLst/>
          </a:prstGeom>
        </p:spPr>
      </p:pic>
      <p:pic>
        <p:nvPicPr>
          <p:cNvPr id="5" name="Рисунок 4" descr="cropped-imgonline-com-ua-Shape-k1314vdn7LDzTz-e15199856986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36912"/>
            <a:ext cx="2808312" cy="2808312"/>
          </a:xfrm>
          <a:prstGeom prst="rect">
            <a:avLst/>
          </a:prstGeom>
        </p:spPr>
      </p:pic>
      <p:pic>
        <p:nvPicPr>
          <p:cNvPr id="6" name="Рисунок 5" descr="emblema-sayt-e1526022737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2448272" cy="2448272"/>
          </a:xfrm>
          <a:prstGeom prst="rect">
            <a:avLst/>
          </a:prstGeom>
        </p:spPr>
      </p:pic>
      <p:pic>
        <p:nvPicPr>
          <p:cNvPr id="7" name="Рисунок 6" descr="лого-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861048"/>
            <a:ext cx="2400000" cy="23746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361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Історія  ДВНЗ “Прикарпатський національний університет імені Василя стефаника”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 ДВНЗ “Прикарпатський національний університет імені Василя стефаника”</dc:title>
  <dc:creator>PC</dc:creator>
  <cp:lastModifiedBy>PC</cp:lastModifiedBy>
  <cp:revision>7</cp:revision>
  <dcterms:created xsi:type="dcterms:W3CDTF">2018-11-25T11:13:31Z</dcterms:created>
  <dcterms:modified xsi:type="dcterms:W3CDTF">2018-11-25T12:19:25Z</dcterms:modified>
</cp:coreProperties>
</file>