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Інклюзивна освіта в ВНЗ в світі. 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студентка групи ПВШ-1(з)</a:t>
            </a:r>
          </a:p>
          <a:p>
            <a:r>
              <a:rPr lang="uk-UA" dirty="0" err="1" smtClean="0"/>
              <a:t>Барган</a:t>
            </a:r>
            <a:r>
              <a:rPr lang="uk-UA" dirty="0" smtClean="0"/>
              <a:t> Лілія</a:t>
            </a:r>
            <a:endParaRPr lang="ru-RU" dirty="0"/>
          </a:p>
        </p:txBody>
      </p:sp>
      <p:pic>
        <p:nvPicPr>
          <p:cNvPr id="5" name="Рисунок 4" descr="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941168"/>
            <a:ext cx="438150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Інклюзивна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принципі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основного права </a:t>
            </a:r>
            <a:r>
              <a:rPr lang="ru-RU" dirty="0" err="1" smtClean="0"/>
              <a:t>дітей</a:t>
            </a:r>
            <a:r>
              <a:rPr lang="ru-RU" dirty="0" smtClean="0"/>
              <a:t> на </a:t>
            </a:r>
            <a:r>
              <a:rPr lang="ru-RU" dirty="0" err="1" smtClean="0"/>
              <a:t>освіту</a:t>
            </a:r>
            <a:r>
              <a:rPr lang="ru-RU" dirty="0" smtClean="0"/>
              <a:t> та права </a:t>
            </a:r>
            <a:r>
              <a:rPr lang="ru-RU" dirty="0" err="1" smtClean="0"/>
              <a:t>навчатися</a:t>
            </a:r>
            <a:r>
              <a:rPr lang="ru-RU" dirty="0" smtClean="0"/>
              <a:t> за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освітніми</a:t>
            </a:r>
            <a:r>
              <a:rPr lang="ru-RU" dirty="0" smtClean="0"/>
              <a:t> потребами,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психофізичного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загальноосвітнього</a:t>
            </a:r>
            <a:r>
              <a:rPr lang="ru-RU" dirty="0" smtClean="0"/>
              <a:t> закладу</a:t>
            </a:r>
            <a:endParaRPr lang="ru-RU" dirty="0"/>
          </a:p>
        </p:txBody>
      </p:sp>
      <p:pic>
        <p:nvPicPr>
          <p:cNvPr id="4" name="Рисунок 3" descr="6913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4686300"/>
            <a:ext cx="314325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ger-1510049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404" y="617754"/>
            <a:ext cx="7389012" cy="5547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Інклюзивне навчання в США</a:t>
            </a:r>
            <a:endParaRPr lang="ru-RU" dirty="0"/>
          </a:p>
        </p:txBody>
      </p:sp>
      <p:pic>
        <p:nvPicPr>
          <p:cNvPr id="4" name="Рисунок 3" descr="img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431" y="1484784"/>
            <a:ext cx="681513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Робоче місце студента в рамках інклюзивної освіти</a:t>
            </a:r>
            <a:endParaRPr lang="ru-RU" dirty="0"/>
          </a:p>
        </p:txBody>
      </p:sp>
      <p:pic>
        <p:nvPicPr>
          <p:cNvPr id="4" name="Рисунок 3" descr="192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556793"/>
            <a:ext cx="4470074" cy="2952328"/>
          </a:xfrm>
          <a:prstGeom prst="rect">
            <a:avLst/>
          </a:prstGeom>
        </p:spPr>
      </p:pic>
      <p:pic>
        <p:nvPicPr>
          <p:cNvPr id="5" name="Рисунок 4" descr="19060148_14184698845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4355976" cy="27140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70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Інклюзивна освіта в ВНЗ в світі. США</vt:lpstr>
      <vt:lpstr>Інклюзивна освіта </vt:lpstr>
      <vt:lpstr>Слайд 3</vt:lpstr>
      <vt:lpstr>Інклюзивне навчання в США</vt:lpstr>
      <vt:lpstr>Робоче місце студента в рамках інклюзивної освіти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Інклюзивна освіта в ВНЗ в світі. США</dc:title>
  <dc:creator>ASUS</dc:creator>
  <cp:lastModifiedBy>asus</cp:lastModifiedBy>
  <cp:revision>2</cp:revision>
  <dcterms:created xsi:type="dcterms:W3CDTF">2018-05-09T10:27:51Z</dcterms:created>
  <dcterms:modified xsi:type="dcterms:W3CDTF">2018-05-09T08:04:40Z</dcterms:modified>
</cp:coreProperties>
</file>