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25.jpg" ContentType="image/pn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3" r:id="rId1"/>
    <p:sldMasterId id="2147483843" r:id="rId2"/>
  </p:sldMasterIdLst>
  <p:notesMasterIdLst>
    <p:notesMasterId r:id="rId20"/>
  </p:notesMasterIdLst>
  <p:handoutMasterIdLst>
    <p:handoutMasterId r:id="rId21"/>
  </p:handoutMasterIdLst>
  <p:sldIdLst>
    <p:sldId id="256" r:id="rId3"/>
    <p:sldId id="257" r:id="rId4"/>
    <p:sldId id="259" r:id="rId5"/>
    <p:sldId id="295" r:id="rId6"/>
    <p:sldId id="296" r:id="rId7"/>
    <p:sldId id="297" r:id="rId8"/>
    <p:sldId id="303" r:id="rId9"/>
    <p:sldId id="302" r:id="rId10"/>
    <p:sldId id="301" r:id="rId11"/>
    <p:sldId id="305" r:id="rId12"/>
    <p:sldId id="306" r:id="rId13"/>
    <p:sldId id="298" r:id="rId14"/>
    <p:sldId id="299" r:id="rId15"/>
    <p:sldId id="300" r:id="rId16"/>
    <p:sldId id="304" r:id="rId17"/>
    <p:sldId id="261" r:id="rId18"/>
    <p:sldId id="282" r:id="rId19"/>
  </p:sldIdLst>
  <p:sldSz cx="9906000" cy="6858000" type="A4"/>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lapértelmezett szakasz" id="{AB39EA49-7539-4528-B92E-E913550699D3}">
          <p14:sldIdLst>
            <p14:sldId id="256"/>
            <p14:sldId id="257"/>
            <p14:sldId id="259"/>
            <p14:sldId id="295"/>
            <p14:sldId id="296"/>
            <p14:sldId id="297"/>
            <p14:sldId id="303"/>
            <p14:sldId id="302"/>
            <p14:sldId id="301"/>
            <p14:sldId id="305"/>
            <p14:sldId id="306"/>
            <p14:sldId id="298"/>
            <p14:sldId id="299"/>
            <p14:sldId id="300"/>
            <p14:sldId id="304"/>
          </p14:sldIdLst>
        </p14:section>
        <p14:section name="Névtelen szakasz" id="{B4E1B481-53A0-4394-B828-F0B4FE8F17A3}">
          <p14:sldIdLst>
            <p14:sldId id="261"/>
            <p14:sldId id="28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76" autoAdjust="0"/>
    <p:restoredTop sz="72281" autoAdjust="0"/>
  </p:normalViewPr>
  <p:slideViewPr>
    <p:cSldViewPr snapToGrid="0" snapToObjects="1">
      <p:cViewPr varScale="1">
        <p:scale>
          <a:sx n="83" d="100"/>
          <a:sy n="83" d="100"/>
        </p:scale>
        <p:origin x="2688" y="7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31B0BF5C-3435-8141-B4C8-D1FF3E574EE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posición de fecha 2">
            <a:extLst>
              <a:ext uri="{FF2B5EF4-FFF2-40B4-BE49-F238E27FC236}">
                <a16:creationId xmlns:a16="http://schemas.microsoft.com/office/drawing/2014/main" id="{A5297C78-2839-124A-B967-12C75897406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3D1768-D467-5842-9227-6841B6AF7BD7}" type="datetimeFigureOut">
              <a:rPr lang="es-ES" smtClean="0"/>
              <a:t>11/10/2019</a:t>
            </a:fld>
            <a:endParaRPr lang="es-ES"/>
          </a:p>
        </p:txBody>
      </p:sp>
      <p:sp>
        <p:nvSpPr>
          <p:cNvPr id="4" name="Marcador de posición de pie de página 3">
            <a:extLst>
              <a:ext uri="{FF2B5EF4-FFF2-40B4-BE49-F238E27FC236}">
                <a16:creationId xmlns:a16="http://schemas.microsoft.com/office/drawing/2014/main" id="{A92E8447-6FD4-014D-88E7-C59150817D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posición de número de diapositiva 4">
            <a:extLst>
              <a:ext uri="{FF2B5EF4-FFF2-40B4-BE49-F238E27FC236}">
                <a16:creationId xmlns:a16="http://schemas.microsoft.com/office/drawing/2014/main" id="{8EF9FE28-5C82-424F-AF07-7E9B52A190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2FBC5E-45E1-1347-999C-2D543A856440}" type="slidenum">
              <a:rPr lang="es-ES" smtClean="0"/>
              <a:t>‹#›</a:t>
            </a:fld>
            <a:endParaRPr lang="es-ES"/>
          </a:p>
        </p:txBody>
      </p:sp>
    </p:spTree>
    <p:extLst>
      <p:ext uri="{BB962C8B-B14F-4D97-AF65-F5344CB8AC3E}">
        <p14:creationId xmlns:p14="http://schemas.microsoft.com/office/powerpoint/2010/main" val="903494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6A39CC-D849-854A-BDFC-1F0C2764A241}" type="datetimeFigureOut">
              <a:rPr lang="es-ES_tradnl" smtClean="0"/>
              <a:t>11/10/2019</a:t>
            </a:fld>
            <a:endParaRPr lang="es-ES_tradnl"/>
          </a:p>
        </p:txBody>
      </p:sp>
      <p:sp>
        <p:nvSpPr>
          <p:cNvPr id="4" name="Marcador de imagen de diapositiva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06A0BF-FDB6-BF4D-811F-5B86A7118020}" type="slidenum">
              <a:rPr lang="es-ES_tradnl" smtClean="0"/>
              <a:t>‹#›</a:t>
            </a:fld>
            <a:endParaRPr lang="es-ES_tradnl"/>
          </a:p>
        </p:txBody>
      </p:sp>
    </p:spTree>
    <p:extLst>
      <p:ext uri="{BB962C8B-B14F-4D97-AF65-F5344CB8AC3E}">
        <p14:creationId xmlns:p14="http://schemas.microsoft.com/office/powerpoint/2010/main" val="32116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BC06A0BF-FDB6-BF4D-811F-5B86A7118020}" type="slidenum">
              <a:rPr lang="es-ES_tradnl" smtClean="0"/>
              <a:t>1</a:t>
            </a:fld>
            <a:endParaRPr lang="es-ES_tradnl"/>
          </a:p>
        </p:txBody>
      </p:sp>
    </p:spTree>
    <p:extLst>
      <p:ext uri="{BB962C8B-B14F-4D97-AF65-F5344CB8AC3E}">
        <p14:creationId xmlns:p14="http://schemas.microsoft.com/office/powerpoint/2010/main" val="797768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buFontTx/>
              <a:buNone/>
            </a:pPr>
            <a:r>
              <a:rPr lang="hu-HU" b="1" baseline="0" dirty="0"/>
              <a:t>2018 </a:t>
            </a:r>
            <a:r>
              <a:rPr lang="hu-HU" b="1" baseline="0" dirty="0" err="1"/>
              <a:t>Innovation</a:t>
            </a:r>
            <a:r>
              <a:rPr lang="hu-HU" b="1" baseline="0" dirty="0"/>
              <a:t> </a:t>
            </a:r>
            <a:r>
              <a:rPr lang="hu-HU" b="1" baseline="0" dirty="0" err="1"/>
              <a:t>tour</a:t>
            </a:r>
            <a:r>
              <a:rPr lang="hu-HU" b="1" baseline="0" dirty="0"/>
              <a:t> </a:t>
            </a:r>
            <a:r>
              <a:rPr lang="hu-HU" baseline="0" dirty="0" err="1"/>
              <a:t>to</a:t>
            </a:r>
            <a:r>
              <a:rPr lang="hu-HU" baseline="0" dirty="0"/>
              <a:t> Brazil – </a:t>
            </a:r>
            <a:r>
              <a:rPr lang="hu-HU" baseline="0" dirty="0" err="1"/>
              <a:t>target</a:t>
            </a:r>
            <a:r>
              <a:rPr lang="hu-HU" baseline="0" dirty="0"/>
              <a:t> </a:t>
            </a:r>
            <a:r>
              <a:rPr lang="hu-HU" baseline="0" dirty="0" err="1"/>
              <a:t>group</a:t>
            </a:r>
            <a:r>
              <a:rPr lang="hu-HU" baseline="0" dirty="0"/>
              <a:t>: business </a:t>
            </a:r>
            <a:r>
              <a:rPr lang="hu-HU" baseline="0" dirty="0" err="1"/>
              <a:t>entities</a:t>
            </a:r>
            <a:r>
              <a:rPr lang="hu-HU" baseline="0" dirty="0"/>
              <a:t>, R2M </a:t>
            </a:r>
            <a:r>
              <a:rPr lang="hu-HU" baseline="0" dirty="0" err="1"/>
              <a:t>org</a:t>
            </a:r>
            <a:r>
              <a:rPr lang="hu-HU" baseline="0" dirty="0"/>
              <a:t>., </a:t>
            </a:r>
            <a:r>
              <a:rPr lang="hu-HU" baseline="0" dirty="0" err="1"/>
              <a:t>research</a:t>
            </a:r>
            <a:r>
              <a:rPr lang="hu-HU" baseline="0" dirty="0"/>
              <a:t> </a:t>
            </a:r>
            <a:r>
              <a:rPr lang="hu-HU" baseline="0" dirty="0" err="1"/>
              <a:t>organizations</a:t>
            </a:r>
            <a:endParaRPr lang="hu-HU" baseline="0" dirty="0"/>
          </a:p>
          <a:p>
            <a:pPr>
              <a:buFontTx/>
              <a:buNone/>
            </a:pPr>
            <a:r>
              <a:rPr lang="hu-HU" baseline="0" dirty="0" err="1"/>
              <a:t>Focus</a:t>
            </a:r>
            <a:r>
              <a:rPr lang="hu-HU" baseline="0" dirty="0"/>
              <a:t> </a:t>
            </a:r>
            <a:r>
              <a:rPr lang="hu-HU" baseline="0" dirty="0" err="1"/>
              <a:t>topics</a:t>
            </a:r>
            <a:r>
              <a:rPr lang="hu-HU" baseline="0" dirty="0"/>
              <a:t>: </a:t>
            </a:r>
            <a:r>
              <a:rPr lang="en-US" sz="1200" b="0" i="0" u="none" strike="noStrike" kern="1200" dirty="0" err="1">
                <a:solidFill>
                  <a:schemeClr val="tx1"/>
                </a:solidFill>
                <a:latin typeface="+mn-lt"/>
                <a:ea typeface="+mn-ea"/>
                <a:cs typeface="+mn-cs"/>
              </a:rPr>
              <a:t>Bioeconomy</a:t>
            </a:r>
            <a:r>
              <a:rPr lang="en-US" sz="1200" b="0" i="0" u="none" strike="noStrike" kern="1200" dirty="0">
                <a:solidFill>
                  <a:schemeClr val="tx1"/>
                </a:solidFill>
                <a:latin typeface="+mn-lt"/>
                <a:ea typeface="+mn-ea"/>
                <a:cs typeface="+mn-cs"/>
              </a:rPr>
              <a:t> &amp; Biotechnology, Nanotechnology &amp; Material Science, (</a:t>
            </a:r>
            <a:r>
              <a:rPr lang="hu-HU" sz="1200" b="0" i="0" u="none" strike="noStrike" kern="1200" dirty="0">
                <a:solidFill>
                  <a:schemeClr val="tx1"/>
                </a:solidFill>
                <a:latin typeface="+mn-lt"/>
                <a:ea typeface="+mn-ea"/>
                <a:cs typeface="+mn-cs"/>
              </a:rPr>
              <a:t>r</a:t>
            </a:r>
            <a:r>
              <a:rPr lang="en-US" sz="1200" b="0" i="0" u="none" strike="noStrike" kern="1200" dirty="0" err="1">
                <a:solidFill>
                  <a:schemeClr val="tx1"/>
                </a:solidFill>
                <a:latin typeface="+mn-lt"/>
                <a:ea typeface="+mn-ea"/>
                <a:cs typeface="+mn-cs"/>
              </a:rPr>
              <a:t>enewable</a:t>
            </a:r>
            <a:r>
              <a:rPr lang="en-US" sz="1200" b="0" i="0" u="none" strike="noStrike" kern="1200" dirty="0">
                <a:solidFill>
                  <a:schemeClr val="tx1"/>
                </a:solidFill>
                <a:latin typeface="+mn-lt"/>
                <a:ea typeface="+mn-ea"/>
                <a:cs typeface="+mn-cs"/>
              </a:rPr>
              <a:t>) Energy</a:t>
            </a:r>
            <a:endParaRPr lang="hu-HU" sz="1200" b="0" i="0" u="none" strike="noStrike" kern="1200" dirty="0">
              <a:solidFill>
                <a:schemeClr val="tx1"/>
              </a:solidFill>
              <a:latin typeface="+mn-lt"/>
              <a:ea typeface="+mn-ea"/>
              <a:cs typeface="+mn-cs"/>
            </a:endParaRPr>
          </a:p>
          <a:p>
            <a:pPr>
              <a:buFontTx/>
              <a:buNone/>
            </a:pPr>
            <a:r>
              <a:rPr lang="hu-HU" sz="1200" b="0" i="0" u="none" strike="noStrike" kern="1200" dirty="0" err="1">
                <a:solidFill>
                  <a:schemeClr val="tx1"/>
                </a:solidFill>
                <a:latin typeface="+mn-lt"/>
                <a:ea typeface="+mn-ea"/>
                <a:cs typeface="+mn-cs"/>
              </a:rPr>
              <a:t>Location</a:t>
            </a:r>
            <a:r>
              <a:rPr lang="hu-HU" sz="1200" b="0" i="0" u="none" strike="noStrike" kern="1200" dirty="0">
                <a:solidFill>
                  <a:schemeClr val="tx1"/>
                </a:solidFill>
                <a:latin typeface="+mn-lt"/>
                <a:ea typeface="+mn-ea"/>
                <a:cs typeface="+mn-cs"/>
              </a:rPr>
              <a:t>: </a:t>
            </a:r>
            <a:r>
              <a:rPr lang="pt-BR" sz="1200" b="0" i="0" u="none" strike="noStrike" kern="1200" dirty="0">
                <a:solidFill>
                  <a:schemeClr val="tx1"/>
                </a:solidFill>
                <a:latin typeface="+mn-lt"/>
                <a:ea typeface="+mn-ea"/>
                <a:cs typeface="+mn-cs"/>
              </a:rPr>
              <a:t>Sao Paulo, Belo Horizonte, Rio de Janeiro</a:t>
            </a:r>
            <a:endParaRPr lang="hu-HU" sz="1200" b="0" i="0" u="none" strike="noStrike" kern="1200" dirty="0">
              <a:solidFill>
                <a:schemeClr val="tx1"/>
              </a:solidFill>
              <a:latin typeface="+mn-lt"/>
              <a:ea typeface="+mn-ea"/>
              <a:cs typeface="+mn-cs"/>
            </a:endParaRPr>
          </a:p>
          <a:p>
            <a:pPr>
              <a:buFontTx/>
              <a:buNone/>
            </a:pPr>
            <a:r>
              <a:rPr lang="hu-HU" sz="1200" b="0" i="0" u="none" strike="noStrike" kern="1200" dirty="0" err="1">
                <a:solidFill>
                  <a:schemeClr val="tx1"/>
                </a:solidFill>
                <a:latin typeface="+mn-lt"/>
                <a:ea typeface="+mn-ea"/>
                <a:cs typeface="+mn-cs"/>
              </a:rPr>
              <a:t>Participation</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was</a:t>
            </a:r>
            <a:r>
              <a:rPr lang="hu-HU" sz="1200" b="0" i="0" u="none" strike="noStrike" kern="1200" baseline="0" dirty="0">
                <a:solidFill>
                  <a:schemeClr val="tx1"/>
                </a:solidFill>
                <a:latin typeface="+mn-lt"/>
                <a:ea typeface="+mn-ea"/>
                <a:cs typeface="+mn-cs"/>
              </a:rPr>
              <a:t> free </a:t>
            </a:r>
            <a:r>
              <a:rPr lang="hu-HU" sz="1200" b="0" i="0" u="none" strike="noStrike" kern="1200" baseline="0" dirty="0" err="1">
                <a:solidFill>
                  <a:schemeClr val="tx1"/>
                </a:solidFill>
                <a:latin typeface="+mn-lt"/>
                <a:ea typeface="+mn-ea"/>
                <a:cs typeface="+mn-cs"/>
              </a:rPr>
              <a:t>for</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selected</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participants</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however</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excluding</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travel</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costs</a:t>
            </a:r>
            <a:r>
              <a:rPr lang="hu-HU" sz="1200" b="0" i="0" u="none" strike="noStrike" kern="1200" baseline="0" dirty="0">
                <a:solidFill>
                  <a:schemeClr val="tx1"/>
                </a:solidFill>
                <a:latin typeface="+mn-lt"/>
                <a:ea typeface="+mn-ea"/>
                <a:cs typeface="+mn-cs"/>
              </a:rPr>
              <a:t>. </a:t>
            </a:r>
            <a:endParaRPr lang="hu-HU" dirty="0"/>
          </a:p>
          <a:p>
            <a:endParaRPr lang="hu-HU" dirty="0"/>
          </a:p>
        </p:txBody>
      </p:sp>
      <p:sp>
        <p:nvSpPr>
          <p:cNvPr id="4" name="Dia számának helye 3"/>
          <p:cNvSpPr>
            <a:spLocks noGrp="1"/>
          </p:cNvSpPr>
          <p:nvPr>
            <p:ph type="sldNum" sz="quarter" idx="5"/>
          </p:nvPr>
        </p:nvSpPr>
        <p:spPr/>
        <p:txBody>
          <a:bodyPr/>
          <a:lstStyle/>
          <a:p>
            <a:fld id="{BC06A0BF-FDB6-BF4D-811F-5B86A7118020}" type="slidenum">
              <a:rPr lang="es-ES_tradnl" smtClean="0"/>
              <a:t>12</a:t>
            </a:fld>
            <a:endParaRPr lang="es-ES_tradnl"/>
          </a:p>
        </p:txBody>
      </p:sp>
    </p:spTree>
    <p:extLst>
      <p:ext uri="{BB962C8B-B14F-4D97-AF65-F5344CB8AC3E}">
        <p14:creationId xmlns:p14="http://schemas.microsoft.com/office/powerpoint/2010/main" val="3631572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b="1" i="0" dirty="0" err="1"/>
              <a:t>Innovation</a:t>
            </a:r>
            <a:r>
              <a:rPr lang="hu-HU" b="1" i="0" dirty="0"/>
              <a:t> </a:t>
            </a:r>
            <a:r>
              <a:rPr lang="hu-HU" b="1" i="0" dirty="0" err="1"/>
              <a:t>tour</a:t>
            </a:r>
            <a:r>
              <a:rPr lang="hu-HU" b="1" i="0" dirty="0"/>
              <a:t> 2019 </a:t>
            </a:r>
            <a:r>
              <a:rPr lang="en-GB" i="0" dirty="0"/>
              <a:t>unique networking opportunity for European organizations operating in the area of Biotechnology, (Renewable) Energies and technologies</a:t>
            </a:r>
            <a:endParaRPr lang="hu-HU" i="0" dirty="0"/>
          </a:p>
          <a:p>
            <a:endParaRPr lang="hu-HU" i="0" dirty="0"/>
          </a:p>
          <a:p>
            <a:r>
              <a:rPr lang="en-GB" i="0" dirty="0"/>
              <a:t>The five-day tour through the state of Paraná, namely Curitiba and </a:t>
            </a:r>
            <a:r>
              <a:rPr lang="en-GB" i="0" dirty="0" err="1"/>
              <a:t>Foz</a:t>
            </a:r>
            <a:r>
              <a:rPr lang="en-GB" i="0" dirty="0"/>
              <a:t> do Iguaçu, includes visits at top technology organizations, matchmaking session and the participation at the ANPEI Conference, known as one of the main conferences in Brazil when it comes to Innovation.  </a:t>
            </a:r>
            <a:endParaRPr lang="hu-HU" i="0" dirty="0"/>
          </a:p>
          <a:p>
            <a:endParaRPr lang="hu-HU" i="0" dirty="0"/>
          </a:p>
          <a:p>
            <a:endParaRPr lang="hu-HU" sz="1200" b="0" i="0" u="none" strike="noStrike" kern="1200" baseline="0" dirty="0">
              <a:solidFill>
                <a:schemeClr val="tx1"/>
              </a:solidFill>
              <a:latin typeface="+mn-lt"/>
              <a:ea typeface="+mn-ea"/>
              <a:cs typeface="+mn-cs"/>
            </a:endParaRPr>
          </a:p>
          <a:p>
            <a:r>
              <a:rPr lang="hu-HU" sz="1200" b="0" i="0" u="none" strike="noStrike" kern="1200" baseline="0" dirty="0" err="1">
                <a:solidFill>
                  <a:schemeClr val="tx1"/>
                </a:solidFill>
                <a:latin typeface="+mn-lt"/>
                <a:ea typeface="+mn-ea"/>
                <a:cs typeface="+mn-cs"/>
              </a:rPr>
              <a:t>Attend</a:t>
            </a:r>
            <a:r>
              <a:rPr lang="hu-HU" sz="1200" b="0" i="0" u="none" strike="noStrike" kern="1200" baseline="0" dirty="0">
                <a:solidFill>
                  <a:schemeClr val="tx1"/>
                </a:solidFill>
                <a:latin typeface="+mn-lt"/>
                <a:ea typeface="+mn-ea"/>
                <a:cs typeface="+mn-cs"/>
              </a:rPr>
              <a:t> Business </a:t>
            </a:r>
            <a:r>
              <a:rPr lang="hu-HU" sz="1200" b="0" i="0" u="none" strike="noStrike" kern="1200" baseline="0" dirty="0" err="1">
                <a:solidFill>
                  <a:schemeClr val="tx1"/>
                </a:solidFill>
                <a:latin typeface="+mn-lt"/>
                <a:ea typeface="+mn-ea"/>
                <a:cs typeface="+mn-cs"/>
              </a:rPr>
              <a:t>Roundtables,visit</a:t>
            </a:r>
            <a:r>
              <a:rPr lang="hu-HU" sz="1200" b="0" i="0" u="none" strike="noStrike" kern="1200" baseline="0" dirty="0">
                <a:solidFill>
                  <a:schemeClr val="tx1"/>
                </a:solidFill>
                <a:latin typeface="+mn-lt"/>
                <a:ea typeface="+mn-ea"/>
                <a:cs typeface="+mn-cs"/>
              </a:rPr>
              <a:t> top </a:t>
            </a:r>
            <a:r>
              <a:rPr lang="hu-HU" sz="1200" b="0" i="0" u="none" strike="noStrike" kern="1200" baseline="0" dirty="0" err="1">
                <a:solidFill>
                  <a:schemeClr val="tx1"/>
                </a:solidFill>
                <a:latin typeface="+mn-lt"/>
                <a:ea typeface="+mn-ea"/>
                <a:cs typeface="+mn-cs"/>
              </a:rPr>
              <a:t>Technology</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organisations</a:t>
            </a:r>
            <a:r>
              <a:rPr lang="hu-HU" sz="1200" b="0" i="0" u="none" strike="noStrike" kern="1200" baseline="0" dirty="0">
                <a:solidFill>
                  <a:schemeClr val="tx1"/>
                </a:solidFill>
                <a:latin typeface="+mn-lt"/>
                <a:ea typeface="+mn-ea"/>
                <a:cs typeface="+mn-cs"/>
              </a:rPr>
              <a:t> and </a:t>
            </a:r>
            <a:r>
              <a:rPr lang="hu-HU" sz="1200" b="0" i="0" u="none" strike="noStrike" kern="1200" baseline="0" dirty="0" err="1">
                <a:solidFill>
                  <a:schemeClr val="tx1"/>
                </a:solidFill>
                <a:latin typeface="+mn-lt"/>
                <a:ea typeface="+mn-ea"/>
                <a:cs typeface="+mn-cs"/>
              </a:rPr>
              <a:t>gain</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insights</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into</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the</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cutting</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edge</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research</a:t>
            </a:r>
            <a:r>
              <a:rPr lang="hu-HU" sz="1200" b="0" i="0" u="none" strike="noStrike" kern="1200" baseline="0" dirty="0">
                <a:solidFill>
                  <a:schemeClr val="tx1"/>
                </a:solidFill>
                <a:latin typeface="+mn-lt"/>
                <a:ea typeface="+mn-ea"/>
                <a:cs typeface="+mn-cs"/>
              </a:rPr>
              <a:t> and </a:t>
            </a:r>
            <a:r>
              <a:rPr lang="hu-HU" sz="1200" b="0" i="0" u="none" strike="noStrike" kern="1200" baseline="0" dirty="0" err="1">
                <a:solidFill>
                  <a:schemeClr val="tx1"/>
                </a:solidFill>
                <a:latin typeface="+mn-lt"/>
                <a:ea typeface="+mn-ea"/>
                <a:cs typeface="+mn-cs"/>
              </a:rPr>
              <a:t>technology</a:t>
            </a:r>
            <a:r>
              <a:rPr lang="hu-HU" sz="1200" b="0" i="0" u="none" strike="noStrike" kern="1200" baseline="0" dirty="0">
                <a:solidFill>
                  <a:schemeClr val="tx1"/>
                </a:solidFill>
                <a:latin typeface="+mn-lt"/>
                <a:ea typeface="+mn-ea"/>
                <a:cs typeface="+mn-cs"/>
              </a:rPr>
              <a:t> in Brazil.</a:t>
            </a:r>
          </a:p>
          <a:p>
            <a:r>
              <a:rPr lang="hu-HU" sz="1200" b="0" i="0" u="none" strike="noStrike" kern="1200" baseline="0" dirty="0" err="1">
                <a:solidFill>
                  <a:schemeClr val="tx1"/>
                </a:solidFill>
                <a:latin typeface="+mn-lt"/>
                <a:ea typeface="+mn-ea"/>
                <a:cs typeface="+mn-cs"/>
              </a:rPr>
              <a:t>Participation</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fee</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was</a:t>
            </a:r>
            <a:r>
              <a:rPr lang="hu-HU" sz="1200" b="0" i="0" u="none" strike="noStrike" kern="1200" baseline="0" dirty="0">
                <a:solidFill>
                  <a:schemeClr val="tx1"/>
                </a:solidFill>
                <a:latin typeface="+mn-lt"/>
                <a:ea typeface="+mn-ea"/>
                <a:cs typeface="+mn-cs"/>
              </a:rPr>
              <a:t>  180 EUR – </a:t>
            </a:r>
            <a:r>
              <a:rPr lang="hu-HU" sz="1200" b="0" i="0" u="none" strike="noStrike" kern="1200" baseline="0" dirty="0" err="1">
                <a:solidFill>
                  <a:schemeClr val="tx1"/>
                </a:solidFill>
                <a:latin typeface="+mn-lt"/>
                <a:ea typeface="+mn-ea"/>
                <a:cs typeface="+mn-cs"/>
              </a:rPr>
              <a:t>includes</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visits</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workshops</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lectures</a:t>
            </a:r>
            <a:r>
              <a:rPr lang="hu-HU" sz="1200" b="0" i="0" u="none" strike="noStrike" kern="1200" baseline="0" dirty="0">
                <a:solidFill>
                  <a:schemeClr val="tx1"/>
                </a:solidFill>
                <a:latin typeface="+mn-lt"/>
                <a:ea typeface="+mn-ea"/>
                <a:cs typeface="+mn-cs"/>
              </a:rPr>
              <a:t> and </a:t>
            </a:r>
            <a:r>
              <a:rPr lang="hu-HU" sz="1200" b="0" i="0" u="none" strike="noStrike" kern="1200" baseline="0" dirty="0" err="1">
                <a:solidFill>
                  <a:schemeClr val="tx1"/>
                </a:solidFill>
                <a:latin typeface="+mn-lt"/>
                <a:ea typeface="+mn-ea"/>
                <a:cs typeface="+mn-cs"/>
              </a:rPr>
              <a:t>catering</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lunch</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breaks</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dinner</a:t>
            </a:r>
            <a:r>
              <a:rPr lang="hu-HU" sz="1200" b="0" i="0" u="none" strike="noStrike" kern="1200" baseline="0" dirty="0">
                <a:solidFill>
                  <a:schemeClr val="tx1"/>
                </a:solidFill>
                <a:latin typeface="+mn-lt"/>
                <a:ea typeface="+mn-ea"/>
                <a:cs typeface="+mn-cs"/>
              </a:rPr>
              <a:t>) </a:t>
            </a:r>
          </a:p>
        </p:txBody>
      </p:sp>
      <p:sp>
        <p:nvSpPr>
          <p:cNvPr id="4" name="Dia számának helye 3"/>
          <p:cNvSpPr>
            <a:spLocks noGrp="1"/>
          </p:cNvSpPr>
          <p:nvPr>
            <p:ph type="sldNum" sz="quarter" idx="5"/>
          </p:nvPr>
        </p:nvSpPr>
        <p:spPr/>
        <p:txBody>
          <a:bodyPr/>
          <a:lstStyle/>
          <a:p>
            <a:fld id="{BC06A0BF-FDB6-BF4D-811F-5B86A7118020}" type="slidenum">
              <a:rPr lang="es-ES_tradnl" smtClean="0"/>
              <a:t>13</a:t>
            </a:fld>
            <a:endParaRPr lang="es-ES_tradnl"/>
          </a:p>
        </p:txBody>
      </p:sp>
    </p:spTree>
    <p:extLst>
      <p:ext uri="{BB962C8B-B14F-4D97-AF65-F5344CB8AC3E}">
        <p14:creationId xmlns:p14="http://schemas.microsoft.com/office/powerpoint/2010/main" val="151713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The </a:t>
            </a:r>
            <a:r>
              <a:rPr lang="hu-HU" dirty="0" err="1"/>
              <a:t>consultancy</a:t>
            </a:r>
            <a:r>
              <a:rPr lang="hu-HU" dirty="0"/>
              <a:t> </a:t>
            </a:r>
            <a:r>
              <a:rPr lang="hu-HU" dirty="0" err="1"/>
              <a:t>services</a:t>
            </a:r>
            <a:r>
              <a:rPr lang="hu-HU" dirty="0"/>
              <a:t> </a:t>
            </a:r>
            <a:r>
              <a:rPr lang="hu-HU" dirty="0" err="1"/>
              <a:t>are</a:t>
            </a:r>
            <a:r>
              <a:rPr lang="hu-HU" dirty="0"/>
              <a:t> </a:t>
            </a:r>
            <a:r>
              <a:rPr lang="hu-HU" dirty="0" err="1"/>
              <a:t>custom-tailored</a:t>
            </a:r>
            <a:r>
              <a:rPr lang="hu-HU" dirty="0"/>
              <a:t> </a:t>
            </a:r>
          </a:p>
        </p:txBody>
      </p:sp>
      <p:sp>
        <p:nvSpPr>
          <p:cNvPr id="4" name="Dia számának helye 3"/>
          <p:cNvSpPr>
            <a:spLocks noGrp="1"/>
          </p:cNvSpPr>
          <p:nvPr>
            <p:ph type="sldNum" sz="quarter" idx="5"/>
          </p:nvPr>
        </p:nvSpPr>
        <p:spPr/>
        <p:txBody>
          <a:bodyPr/>
          <a:lstStyle/>
          <a:p>
            <a:fld id="{BC06A0BF-FDB6-BF4D-811F-5B86A7118020}" type="slidenum">
              <a:rPr lang="es-ES_tradnl" smtClean="0"/>
              <a:t>14</a:t>
            </a:fld>
            <a:endParaRPr lang="es-ES_tradnl"/>
          </a:p>
        </p:txBody>
      </p:sp>
    </p:spTree>
    <p:extLst>
      <p:ext uri="{BB962C8B-B14F-4D97-AF65-F5344CB8AC3E}">
        <p14:creationId xmlns:p14="http://schemas.microsoft.com/office/powerpoint/2010/main" val="64460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BC06A0BF-FDB6-BF4D-811F-5B86A7118020}" type="slidenum">
              <a:rPr lang="es-ES_tradnl" smtClean="0"/>
              <a:t>15</a:t>
            </a:fld>
            <a:endParaRPr lang="es-ES_tradnl"/>
          </a:p>
        </p:txBody>
      </p:sp>
    </p:spTree>
    <p:extLst>
      <p:ext uri="{BB962C8B-B14F-4D97-AF65-F5344CB8AC3E}">
        <p14:creationId xmlns:p14="http://schemas.microsoft.com/office/powerpoint/2010/main" val="2353416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06A0BF-FDB6-BF4D-811F-5B86A7118020}" type="slidenum">
              <a:rPr kumimoji="0" lang="es-ES_trad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S_trad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1336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The </a:t>
            </a:r>
            <a:r>
              <a:rPr lang="hu-HU" dirty="0" err="1"/>
              <a:t>services</a:t>
            </a:r>
            <a:r>
              <a:rPr lang="hu-HU" dirty="0"/>
              <a:t> of </a:t>
            </a:r>
            <a:r>
              <a:rPr lang="hu-HU" dirty="0" err="1"/>
              <a:t>the</a:t>
            </a:r>
            <a:r>
              <a:rPr lang="hu-HU" dirty="0"/>
              <a:t> ENRICH Centre </a:t>
            </a:r>
            <a:r>
              <a:rPr lang="hu-HU" dirty="0" err="1"/>
              <a:t>are</a:t>
            </a:r>
            <a:r>
              <a:rPr lang="hu-HU" dirty="0"/>
              <a:t> </a:t>
            </a:r>
            <a:r>
              <a:rPr lang="hu-HU" dirty="0" err="1"/>
              <a:t>structured</a:t>
            </a:r>
            <a:r>
              <a:rPr lang="hu-HU" dirty="0"/>
              <a:t> in </a:t>
            </a:r>
            <a:r>
              <a:rPr lang="hu-HU" dirty="0" err="1"/>
              <a:t>four</a:t>
            </a:r>
            <a:r>
              <a:rPr lang="hu-HU" dirty="0"/>
              <a:t> </a:t>
            </a:r>
            <a:r>
              <a:rPr lang="hu-HU" dirty="0" err="1"/>
              <a:t>categories</a:t>
            </a:r>
            <a:r>
              <a:rPr lang="hu-HU" dirty="0"/>
              <a:t>,… </a:t>
            </a:r>
          </a:p>
        </p:txBody>
      </p:sp>
      <p:sp>
        <p:nvSpPr>
          <p:cNvPr id="4" name="Dia számának helye 3"/>
          <p:cNvSpPr>
            <a:spLocks noGrp="1"/>
          </p:cNvSpPr>
          <p:nvPr>
            <p:ph type="sldNum" sz="quarter" idx="5"/>
          </p:nvPr>
        </p:nvSpPr>
        <p:spPr/>
        <p:txBody>
          <a:bodyPr/>
          <a:lstStyle/>
          <a:p>
            <a:fld id="{BC06A0BF-FDB6-BF4D-811F-5B86A7118020}" type="slidenum">
              <a:rPr lang="es-ES_tradnl" smtClean="0"/>
              <a:t>3</a:t>
            </a:fld>
            <a:endParaRPr lang="es-ES_tradnl"/>
          </a:p>
        </p:txBody>
      </p:sp>
    </p:spTree>
    <p:extLst>
      <p:ext uri="{BB962C8B-B14F-4D97-AF65-F5344CB8AC3E}">
        <p14:creationId xmlns:p14="http://schemas.microsoft.com/office/powerpoint/2010/main" val="2129159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Some</a:t>
            </a:r>
            <a:r>
              <a:rPr lang="hu-HU" dirty="0"/>
              <a:t> </a:t>
            </a:r>
            <a:r>
              <a:rPr lang="hu-HU" dirty="0" err="1"/>
              <a:t>examples</a:t>
            </a:r>
            <a:r>
              <a:rPr lang="hu-HU" dirty="0"/>
              <a:t> of </a:t>
            </a:r>
            <a:r>
              <a:rPr lang="hu-HU" dirty="0" err="1"/>
              <a:t>the</a:t>
            </a:r>
            <a:r>
              <a:rPr lang="hu-HU" dirty="0"/>
              <a:t> </a:t>
            </a:r>
            <a:r>
              <a:rPr lang="hu-HU" dirty="0" err="1"/>
              <a:t>Information</a:t>
            </a:r>
            <a:r>
              <a:rPr lang="hu-HU" dirty="0"/>
              <a:t> </a:t>
            </a:r>
            <a:r>
              <a:rPr lang="hu-HU" dirty="0" err="1"/>
              <a:t>Services</a:t>
            </a:r>
            <a:r>
              <a:rPr lang="hu-HU" dirty="0"/>
              <a:t>: </a:t>
            </a:r>
          </a:p>
          <a:p>
            <a:r>
              <a:rPr lang="hu-HU" dirty="0" err="1"/>
              <a:t>Funding</a:t>
            </a:r>
            <a:r>
              <a:rPr lang="hu-HU" dirty="0"/>
              <a:t> </a:t>
            </a:r>
            <a:r>
              <a:rPr lang="hu-HU" dirty="0" err="1"/>
              <a:t>possibilities</a:t>
            </a:r>
            <a:r>
              <a:rPr lang="hu-HU" dirty="0"/>
              <a:t>,  - </a:t>
            </a:r>
            <a:r>
              <a:rPr lang="hu-HU" dirty="0" err="1"/>
              <a:t>all</a:t>
            </a:r>
            <a:r>
              <a:rPr lang="hu-HU" dirty="0"/>
              <a:t> </a:t>
            </a:r>
            <a:r>
              <a:rPr lang="hu-HU" dirty="0" err="1"/>
              <a:t>available</a:t>
            </a:r>
            <a:r>
              <a:rPr lang="hu-HU" dirty="0"/>
              <a:t> free of </a:t>
            </a:r>
            <a:r>
              <a:rPr lang="hu-HU" dirty="0" err="1"/>
              <a:t>charge</a:t>
            </a:r>
            <a:r>
              <a:rPr lang="hu-HU" dirty="0"/>
              <a:t> </a:t>
            </a:r>
            <a:r>
              <a:rPr lang="hu-HU" dirty="0" err="1"/>
              <a:t>through</a:t>
            </a:r>
            <a:r>
              <a:rPr lang="hu-HU" dirty="0"/>
              <a:t> </a:t>
            </a:r>
            <a:r>
              <a:rPr lang="hu-HU" dirty="0" err="1"/>
              <a:t>the</a:t>
            </a:r>
            <a:r>
              <a:rPr lang="hu-HU" dirty="0"/>
              <a:t> ENRICH website</a:t>
            </a:r>
          </a:p>
          <a:p>
            <a:r>
              <a:rPr lang="en-US" sz="1200" b="0" i="0" u="none" strike="noStrike" kern="1200" baseline="0" dirty="0" err="1">
                <a:solidFill>
                  <a:schemeClr val="tx1"/>
                </a:solidFill>
                <a:latin typeface="+mn-lt"/>
                <a:ea typeface="+mn-ea"/>
                <a:cs typeface="+mn-cs"/>
              </a:rPr>
              <a:t>Comprehensi</a:t>
            </a:r>
            <a:r>
              <a:rPr lang="hu-HU" sz="1200" b="0" i="0" u="none" strike="noStrike" kern="1200" baseline="0" dirty="0" err="1">
                <a:solidFill>
                  <a:schemeClr val="tx1"/>
                </a:solidFill>
                <a:latin typeface="+mn-lt"/>
                <a:ea typeface="+mn-ea"/>
                <a:cs typeface="+mn-cs"/>
              </a:rPr>
              <a:t>ve</a:t>
            </a:r>
            <a:r>
              <a:rPr lang="en-US" sz="1200" b="0" i="0" u="none" strike="noStrike" kern="1200" baseline="0" dirty="0">
                <a:solidFill>
                  <a:schemeClr val="tx1"/>
                </a:solidFill>
                <a:latin typeface="+mn-lt"/>
                <a:ea typeface="+mn-ea"/>
                <a:cs typeface="+mn-cs"/>
              </a:rPr>
              <a:t> and summarized overview of Framework Knowledge and tools to attend future funding opportunities (easy access to relevant information on funding opportunities </a:t>
            </a:r>
            <a:endParaRPr lang="hu-HU" dirty="0"/>
          </a:p>
          <a:p>
            <a:endParaRPr lang="hu-HU" dirty="0"/>
          </a:p>
          <a:p>
            <a:r>
              <a:rPr lang="hu-HU" dirty="0"/>
              <a:t>Market </a:t>
            </a:r>
            <a:r>
              <a:rPr lang="hu-HU" dirty="0" err="1"/>
              <a:t>study</a:t>
            </a:r>
            <a:r>
              <a:rPr lang="hu-HU" dirty="0"/>
              <a:t> </a:t>
            </a:r>
            <a:r>
              <a:rPr lang="hu-HU" dirty="0" err="1"/>
              <a:t>Industry</a:t>
            </a:r>
            <a:r>
              <a:rPr lang="hu-HU" dirty="0"/>
              <a:t> 4.0  -   </a:t>
            </a:r>
            <a:r>
              <a:rPr lang="en-US" sz="1200" b="0" i="0" u="none" strike="noStrike" kern="1200" baseline="0" dirty="0">
                <a:solidFill>
                  <a:schemeClr val="tx1"/>
                </a:solidFill>
                <a:latin typeface="+mn-lt"/>
                <a:ea typeface="+mn-ea"/>
                <a:cs typeface="+mn-cs"/>
              </a:rPr>
              <a:t>will </a:t>
            </a:r>
            <a:r>
              <a:rPr lang="en-US" sz="1200" b="0" i="0" u="none" strike="noStrike" kern="1200" baseline="0" dirty="0" err="1">
                <a:solidFill>
                  <a:schemeClr val="tx1"/>
                </a:solidFill>
                <a:latin typeface="+mn-lt"/>
                <a:ea typeface="+mn-ea"/>
                <a:cs typeface="+mn-cs"/>
              </a:rPr>
              <a:t>analyse</a:t>
            </a:r>
            <a:r>
              <a:rPr lang="en-US" sz="1200" b="0" i="0" u="none" strike="noStrike" kern="1200" baseline="0" dirty="0">
                <a:solidFill>
                  <a:schemeClr val="tx1"/>
                </a:solidFill>
                <a:latin typeface="+mn-lt"/>
                <a:ea typeface="+mn-ea"/>
                <a:cs typeface="+mn-cs"/>
              </a:rPr>
              <a:t> the digital transformation in Brazil and Europe. The study will be based on a global survey</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Provides</a:t>
            </a:r>
            <a:r>
              <a:rPr lang="hu-HU" sz="1200" b="0" i="0" u="none" strike="noStrike" kern="1200" baseline="0" dirty="0">
                <a:solidFill>
                  <a:schemeClr val="tx1"/>
                </a:solidFill>
                <a:latin typeface="+mn-lt"/>
                <a:ea typeface="+mn-ea"/>
                <a:cs typeface="+mn-cs"/>
              </a:rPr>
              <a:t> a </a:t>
            </a:r>
            <a:r>
              <a:rPr lang="hu-HU" sz="1200" b="0" i="0" u="none" strike="noStrike" kern="1200" baseline="0" dirty="0" err="1">
                <a:solidFill>
                  <a:schemeClr val="tx1"/>
                </a:solidFill>
                <a:latin typeface="+mn-lt"/>
                <a:ea typeface="+mn-ea"/>
                <a:cs typeface="+mn-cs"/>
              </a:rPr>
              <a:t>comprehensive</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overview</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on</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the</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current trends in Industry 4.0 in Brazil </a:t>
            </a:r>
            <a:endParaRPr lang="hu-HU" sz="1200" b="0" i="0" u="none" strike="noStrike" kern="1200" baseline="0" dirty="0">
              <a:solidFill>
                <a:schemeClr val="tx1"/>
              </a:solidFill>
              <a:latin typeface="+mn-lt"/>
              <a:ea typeface="+mn-ea"/>
              <a:cs typeface="+mn-cs"/>
            </a:endParaRPr>
          </a:p>
          <a:p>
            <a:r>
              <a:rPr lang="hu-HU" sz="1200" b="0" i="0" u="none" strike="noStrike" kern="1200" baseline="0" dirty="0">
                <a:solidFill>
                  <a:schemeClr val="tx1"/>
                </a:solidFill>
                <a:latin typeface="+mn-lt"/>
                <a:ea typeface="+mn-ea"/>
                <a:cs typeface="+mn-cs"/>
              </a:rPr>
              <a:t>Will be </a:t>
            </a:r>
            <a:r>
              <a:rPr lang="hu-HU" sz="1200" b="0" i="0" u="none" strike="noStrike" kern="1200" baseline="0" dirty="0" err="1">
                <a:solidFill>
                  <a:schemeClr val="tx1"/>
                </a:solidFill>
                <a:latin typeface="+mn-lt"/>
                <a:ea typeface="+mn-ea"/>
                <a:cs typeface="+mn-cs"/>
              </a:rPr>
              <a:t>published</a:t>
            </a:r>
            <a:r>
              <a:rPr lang="hu-HU" sz="1200" b="0" i="0" u="none" strike="noStrike" kern="1200" baseline="0" dirty="0">
                <a:solidFill>
                  <a:schemeClr val="tx1"/>
                </a:solidFill>
                <a:latin typeface="+mn-lt"/>
                <a:ea typeface="+mn-ea"/>
                <a:cs typeface="+mn-cs"/>
              </a:rPr>
              <a:t> in </a:t>
            </a:r>
            <a:r>
              <a:rPr lang="hu-HU" sz="1200" b="0" i="0" u="none" strike="noStrike" kern="1200" baseline="0" dirty="0" err="1">
                <a:solidFill>
                  <a:schemeClr val="tx1"/>
                </a:solidFill>
                <a:latin typeface="+mn-lt"/>
                <a:ea typeface="+mn-ea"/>
                <a:cs typeface="+mn-cs"/>
              </a:rPr>
              <a:t>autumn</a:t>
            </a:r>
            <a:r>
              <a:rPr lang="hu-HU" sz="1200" b="0" i="0" u="none" strike="noStrike" kern="1200" baseline="0" dirty="0">
                <a:solidFill>
                  <a:schemeClr val="tx1"/>
                </a:solidFill>
                <a:latin typeface="+mn-lt"/>
                <a:ea typeface="+mn-ea"/>
                <a:cs typeface="+mn-cs"/>
              </a:rPr>
              <a:t> 2019</a:t>
            </a:r>
            <a:r>
              <a:rPr lang="en-US" sz="1200" b="0" i="0" u="none" strike="noStrike" kern="1200" baseline="0" dirty="0">
                <a:solidFill>
                  <a:schemeClr val="tx1"/>
                </a:solidFill>
                <a:latin typeface="+mn-lt"/>
                <a:ea typeface="+mn-ea"/>
                <a:cs typeface="+mn-cs"/>
              </a:rPr>
              <a:t> </a:t>
            </a:r>
            <a:endParaRPr lang="hu-HU" dirty="0"/>
          </a:p>
        </p:txBody>
      </p:sp>
      <p:sp>
        <p:nvSpPr>
          <p:cNvPr id="4" name="Dia számának helye 3"/>
          <p:cNvSpPr>
            <a:spLocks noGrp="1"/>
          </p:cNvSpPr>
          <p:nvPr>
            <p:ph type="sldNum" sz="quarter" idx="5"/>
          </p:nvPr>
        </p:nvSpPr>
        <p:spPr/>
        <p:txBody>
          <a:bodyPr/>
          <a:lstStyle/>
          <a:p>
            <a:fld id="{BC06A0BF-FDB6-BF4D-811F-5B86A7118020}" type="slidenum">
              <a:rPr lang="es-ES_tradnl" smtClean="0"/>
              <a:t>4</a:t>
            </a:fld>
            <a:endParaRPr lang="es-ES_tradnl"/>
          </a:p>
        </p:txBody>
      </p:sp>
    </p:spTree>
    <p:extLst>
      <p:ext uri="{BB962C8B-B14F-4D97-AF65-F5344CB8AC3E}">
        <p14:creationId xmlns:p14="http://schemas.microsoft.com/office/powerpoint/2010/main" val="821510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b="1" dirty="0" err="1"/>
              <a:t>Webinar</a:t>
            </a:r>
            <a:r>
              <a:rPr lang="hu-HU" dirty="0"/>
              <a:t> </a:t>
            </a:r>
            <a:r>
              <a:rPr lang="hu-HU" dirty="0" err="1"/>
              <a:t>series</a:t>
            </a:r>
            <a:r>
              <a:rPr lang="hu-HU" dirty="0"/>
              <a:t> </a:t>
            </a:r>
            <a:r>
              <a:rPr lang="hu-HU" dirty="0" err="1"/>
              <a:t>on</a:t>
            </a:r>
            <a:r>
              <a:rPr lang="hu-HU" dirty="0"/>
              <a:t> </a:t>
            </a:r>
            <a:r>
              <a:rPr lang="hu-HU" dirty="0" err="1"/>
              <a:t>Brazilian</a:t>
            </a:r>
            <a:r>
              <a:rPr lang="hu-HU" baseline="0" dirty="0"/>
              <a:t> </a:t>
            </a:r>
            <a:r>
              <a:rPr lang="hu-HU" baseline="0" dirty="0" err="1"/>
              <a:t>innovation</a:t>
            </a:r>
            <a:r>
              <a:rPr lang="hu-HU" baseline="0" dirty="0"/>
              <a:t> </a:t>
            </a:r>
            <a:r>
              <a:rPr lang="hu-HU" baseline="0" dirty="0" err="1"/>
              <a:t>ecosystem</a:t>
            </a:r>
            <a:r>
              <a:rPr lang="hu-HU" baseline="0" dirty="0"/>
              <a:t> (</a:t>
            </a:r>
            <a:r>
              <a:rPr lang="hu-HU" baseline="0" dirty="0" err="1"/>
              <a:t>for</a:t>
            </a:r>
            <a:r>
              <a:rPr lang="hu-HU" baseline="0" dirty="0"/>
              <a:t> </a:t>
            </a:r>
            <a:r>
              <a:rPr lang="hu-HU" baseline="0" dirty="0" err="1"/>
              <a:t>Europeans</a:t>
            </a:r>
            <a:r>
              <a:rPr lang="hu-HU" baseline="0" dirty="0"/>
              <a:t>) – and </a:t>
            </a:r>
            <a:r>
              <a:rPr lang="hu-HU" baseline="0" dirty="0" err="1"/>
              <a:t>on</a:t>
            </a:r>
            <a:r>
              <a:rPr lang="hu-HU" baseline="0" dirty="0"/>
              <a:t> European STI </a:t>
            </a:r>
            <a:r>
              <a:rPr lang="hu-HU" baseline="0" dirty="0" err="1"/>
              <a:t>landscape</a:t>
            </a:r>
            <a:r>
              <a:rPr lang="hu-HU" baseline="0" dirty="0"/>
              <a:t> </a:t>
            </a:r>
            <a:r>
              <a:rPr lang="hu-HU" baseline="0" dirty="0" err="1"/>
              <a:t>for</a:t>
            </a:r>
            <a:r>
              <a:rPr lang="hu-HU" baseline="0" dirty="0"/>
              <a:t> </a:t>
            </a:r>
            <a:r>
              <a:rPr lang="hu-HU" baseline="0" dirty="0" err="1"/>
              <a:t>Brazilians</a:t>
            </a:r>
            <a:r>
              <a:rPr lang="hu-HU" baseline="0" dirty="0"/>
              <a:t> </a:t>
            </a:r>
            <a:endParaRPr lang="hu-HU" dirty="0"/>
          </a:p>
        </p:txBody>
      </p:sp>
      <p:sp>
        <p:nvSpPr>
          <p:cNvPr id="4" name="Dia számának helye 3"/>
          <p:cNvSpPr>
            <a:spLocks noGrp="1"/>
          </p:cNvSpPr>
          <p:nvPr>
            <p:ph type="sldNum" sz="quarter" idx="5"/>
          </p:nvPr>
        </p:nvSpPr>
        <p:spPr/>
        <p:txBody>
          <a:bodyPr/>
          <a:lstStyle/>
          <a:p>
            <a:fld id="{BC06A0BF-FDB6-BF4D-811F-5B86A7118020}" type="slidenum">
              <a:rPr lang="es-ES_tradnl" smtClean="0"/>
              <a:t>5</a:t>
            </a:fld>
            <a:endParaRPr lang="es-ES_tradnl"/>
          </a:p>
        </p:txBody>
      </p:sp>
    </p:spTree>
    <p:extLst>
      <p:ext uri="{BB962C8B-B14F-4D97-AF65-F5344CB8AC3E}">
        <p14:creationId xmlns:p14="http://schemas.microsoft.com/office/powerpoint/2010/main" val="1427275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Successful</a:t>
            </a:r>
            <a:r>
              <a:rPr lang="hu-HU" dirty="0"/>
              <a:t> </a:t>
            </a:r>
            <a:r>
              <a:rPr lang="hu-HU" dirty="0" err="1"/>
              <a:t>trainings</a:t>
            </a:r>
            <a:r>
              <a:rPr lang="hu-HU" dirty="0"/>
              <a:t> in 2018 </a:t>
            </a:r>
          </a:p>
        </p:txBody>
      </p:sp>
      <p:sp>
        <p:nvSpPr>
          <p:cNvPr id="4" name="Dia számának helye 3"/>
          <p:cNvSpPr>
            <a:spLocks noGrp="1"/>
          </p:cNvSpPr>
          <p:nvPr>
            <p:ph type="sldNum" sz="quarter" idx="5"/>
          </p:nvPr>
        </p:nvSpPr>
        <p:spPr/>
        <p:txBody>
          <a:bodyPr/>
          <a:lstStyle/>
          <a:p>
            <a:fld id="{BC06A0BF-FDB6-BF4D-811F-5B86A7118020}" type="slidenum">
              <a:rPr lang="es-ES_tradnl" smtClean="0"/>
              <a:t>6</a:t>
            </a:fld>
            <a:endParaRPr lang="es-ES_tradnl"/>
          </a:p>
        </p:txBody>
      </p:sp>
    </p:spTree>
    <p:extLst>
      <p:ext uri="{BB962C8B-B14F-4D97-AF65-F5344CB8AC3E}">
        <p14:creationId xmlns:p14="http://schemas.microsoft.com/office/powerpoint/2010/main" val="1703600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0" baseline="0" dirty="0" err="1"/>
              <a:t>Another</a:t>
            </a:r>
            <a:r>
              <a:rPr lang="hu-HU" b="0" baseline="0" dirty="0"/>
              <a:t> </a:t>
            </a:r>
            <a:r>
              <a:rPr lang="hu-HU" b="0" baseline="0" dirty="0" err="1"/>
              <a:t>type</a:t>
            </a:r>
            <a:r>
              <a:rPr lang="hu-HU" b="0" baseline="0" dirty="0"/>
              <a:t> of </a:t>
            </a:r>
            <a:r>
              <a:rPr lang="hu-HU" b="0" baseline="0" dirty="0" err="1"/>
              <a:t>training</a:t>
            </a:r>
            <a:r>
              <a:rPr lang="hu-HU" b="0" baseline="0" dirty="0"/>
              <a:t> service: </a:t>
            </a:r>
            <a:r>
              <a:rPr lang="hu-HU" b="1" baseline="0" dirty="0" err="1"/>
              <a:t>Bootcamp</a:t>
            </a:r>
            <a:r>
              <a:rPr lang="hu-HU" b="1" baseline="0" dirty="0"/>
              <a:t> in Brazil and in Europe: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b="1" baseline="0" dirty="0" err="1"/>
              <a:t>Curitiba</a:t>
            </a:r>
            <a:r>
              <a:rPr lang="hu-HU" b="1" baseline="0" dirty="0"/>
              <a:t>: </a:t>
            </a:r>
            <a:r>
              <a:rPr lang="hu-HU" b="0" baseline="0" dirty="0" err="1"/>
              <a:t>presenting</a:t>
            </a:r>
            <a:r>
              <a:rPr lang="hu-HU" b="0" baseline="0" dirty="0"/>
              <a:t> </a:t>
            </a:r>
            <a:r>
              <a:rPr lang="hu-HU" b="0" baseline="0" dirty="0" err="1"/>
              <a:t>the</a:t>
            </a:r>
            <a:r>
              <a:rPr lang="hu-HU" b="0" baseline="0" dirty="0"/>
              <a:t> </a:t>
            </a:r>
            <a:r>
              <a:rPr lang="hu-HU" b="0" baseline="0" dirty="0" err="1"/>
              <a:t>innovation</a:t>
            </a:r>
            <a:r>
              <a:rPr lang="hu-HU" b="0" baseline="0" dirty="0"/>
              <a:t> </a:t>
            </a:r>
            <a:r>
              <a:rPr lang="hu-HU" b="0" baseline="0" dirty="0" err="1"/>
              <a:t>ecosystem</a:t>
            </a:r>
            <a:r>
              <a:rPr lang="hu-HU" b="0" baseline="0" dirty="0"/>
              <a:t>, </a:t>
            </a:r>
            <a:r>
              <a:rPr lang="hu-HU" b="0" baseline="0" dirty="0" err="1"/>
              <a:t>financial</a:t>
            </a:r>
            <a:r>
              <a:rPr lang="hu-HU" b="0" baseline="0" dirty="0"/>
              <a:t> </a:t>
            </a:r>
            <a:r>
              <a:rPr lang="hu-HU" b="0" baseline="0" dirty="0" err="1"/>
              <a:t>support</a:t>
            </a:r>
            <a:r>
              <a:rPr lang="hu-HU" b="0" baseline="0" dirty="0"/>
              <a:t> </a:t>
            </a:r>
            <a:r>
              <a:rPr lang="hu-HU" b="0" baseline="0" dirty="0" err="1"/>
              <a:t>instruments</a:t>
            </a:r>
            <a:r>
              <a:rPr lang="hu-HU" b="0" baseline="0" dirty="0"/>
              <a:t>, </a:t>
            </a:r>
            <a:r>
              <a:rPr lang="hu-HU" b="0" baseline="0" dirty="0" err="1"/>
              <a:t>investment</a:t>
            </a:r>
            <a:r>
              <a:rPr lang="hu-HU" b="0" baseline="0" dirty="0"/>
              <a:t> </a:t>
            </a:r>
            <a:r>
              <a:rPr lang="hu-HU" b="0" baseline="0" dirty="0" err="1"/>
              <a:t>opportunities</a:t>
            </a:r>
            <a:r>
              <a:rPr lang="hu-HU" b="0" baseline="0" dirty="0"/>
              <a:t>. </a:t>
            </a:r>
            <a:endParaRPr lang="hu-HU"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hu-H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hu-HU" baseline="0" dirty="0"/>
              <a:t> </a:t>
            </a:r>
            <a:r>
              <a:rPr lang="hu-HU" b="1" baseline="0" dirty="0"/>
              <a:t>Malaga</a:t>
            </a:r>
            <a:r>
              <a:rPr lang="hu-HU" baseline="0" dirty="0"/>
              <a:t>, </a:t>
            </a:r>
            <a:r>
              <a:rPr lang="hu-HU" baseline="0" dirty="0" err="1"/>
              <a:t>introducing</a:t>
            </a:r>
            <a:r>
              <a:rPr lang="hu-HU" baseline="0" dirty="0"/>
              <a:t> business </a:t>
            </a:r>
            <a:r>
              <a:rPr lang="hu-HU" baseline="0" dirty="0" err="1"/>
              <a:t>environment</a:t>
            </a:r>
            <a:r>
              <a:rPr lang="hu-HU" baseline="0" dirty="0"/>
              <a:t> in Brazil, </a:t>
            </a:r>
            <a:r>
              <a:rPr lang="hu-HU" baseline="0" dirty="0" err="1"/>
              <a:t>with</a:t>
            </a:r>
            <a:r>
              <a:rPr lang="hu-HU" baseline="0" dirty="0"/>
              <a:t> </a:t>
            </a:r>
            <a:r>
              <a:rPr lang="hu-HU" baseline="0" dirty="0" err="1"/>
              <a:t>practical</a:t>
            </a:r>
            <a:r>
              <a:rPr lang="hu-HU" baseline="0" dirty="0"/>
              <a:t> </a:t>
            </a:r>
            <a:r>
              <a:rPr lang="hu-HU" baseline="0" dirty="0" err="1"/>
              <a:t>excercises</a:t>
            </a:r>
            <a:r>
              <a:rPr lang="hu-HU" baseline="0" dirty="0"/>
              <a:t>: business </a:t>
            </a:r>
            <a:r>
              <a:rPr lang="hu-HU" baseline="0" dirty="0" err="1"/>
              <a:t>plan</a:t>
            </a:r>
            <a:r>
              <a:rPr lang="hu-HU" baseline="0" dirty="0"/>
              <a:t> </a:t>
            </a:r>
            <a:r>
              <a:rPr lang="hu-HU" baseline="0" dirty="0" err="1"/>
              <a:t>writing</a:t>
            </a:r>
            <a:r>
              <a:rPr lang="hu-HU" baseline="0" dirty="0"/>
              <a:t>, marketing, </a:t>
            </a:r>
            <a:r>
              <a:rPr lang="hu-HU" baseline="0" dirty="0" err="1"/>
              <a:t>legal</a:t>
            </a:r>
            <a:r>
              <a:rPr lang="hu-HU" baseline="0" dirty="0"/>
              <a:t> </a:t>
            </a:r>
            <a:r>
              <a:rPr lang="hu-HU" baseline="0" dirty="0" err="1"/>
              <a:t>advice</a:t>
            </a:r>
            <a:r>
              <a:rPr lang="hu-HU" baseline="0" dirty="0"/>
              <a:t>,  </a:t>
            </a:r>
            <a:r>
              <a:rPr lang="hu-HU" baseline="0" dirty="0" err="1"/>
              <a:t>networking</a:t>
            </a:r>
            <a:r>
              <a:rPr lang="hu-HU" baseline="0" dirty="0"/>
              <a:t> and </a:t>
            </a:r>
            <a:r>
              <a:rPr lang="hu-HU" baseline="0" dirty="0" err="1"/>
              <a:t>pitching</a:t>
            </a:r>
            <a:r>
              <a:rPr lang="hu-HU" baseline="0" dirty="0"/>
              <a:t> session, etc. – </a:t>
            </a:r>
            <a:r>
              <a:rPr lang="hu-HU" baseline="0" dirty="0" err="1"/>
              <a:t>for</a:t>
            </a:r>
            <a:r>
              <a:rPr lang="hu-HU" baseline="0" dirty="0"/>
              <a:t> </a:t>
            </a:r>
            <a:r>
              <a:rPr lang="hu-HU" baseline="0" dirty="0" err="1"/>
              <a:t>researchers</a:t>
            </a:r>
            <a:r>
              <a:rPr lang="hu-HU" baseline="0" dirty="0"/>
              <a:t>, start-</a:t>
            </a:r>
            <a:r>
              <a:rPr lang="hu-HU" baseline="0" dirty="0" err="1"/>
              <a:t>ups</a:t>
            </a:r>
            <a:r>
              <a:rPr lang="hu-HU" baseline="0" dirty="0"/>
              <a:t>… </a:t>
            </a:r>
          </a:p>
          <a:p>
            <a:endParaRPr lang="hu-HU" dirty="0"/>
          </a:p>
        </p:txBody>
      </p:sp>
      <p:sp>
        <p:nvSpPr>
          <p:cNvPr id="4" name="Dia számának helye 3"/>
          <p:cNvSpPr>
            <a:spLocks noGrp="1"/>
          </p:cNvSpPr>
          <p:nvPr>
            <p:ph type="sldNum" sz="quarter" idx="5"/>
          </p:nvPr>
        </p:nvSpPr>
        <p:spPr/>
        <p:txBody>
          <a:bodyPr/>
          <a:lstStyle/>
          <a:p>
            <a:fld id="{BC06A0BF-FDB6-BF4D-811F-5B86A7118020}" type="slidenum">
              <a:rPr lang="es-ES_tradnl" smtClean="0"/>
              <a:t>8</a:t>
            </a:fld>
            <a:endParaRPr lang="es-ES_tradnl"/>
          </a:p>
        </p:txBody>
      </p:sp>
    </p:spTree>
    <p:extLst>
      <p:ext uri="{BB962C8B-B14F-4D97-AF65-F5344CB8AC3E}">
        <p14:creationId xmlns:p14="http://schemas.microsoft.com/office/powerpoint/2010/main" val="1423507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Training</a:t>
            </a:r>
            <a:r>
              <a:rPr lang="hu-HU" dirty="0"/>
              <a:t> in 2019 , </a:t>
            </a:r>
            <a:r>
              <a:rPr lang="hu-HU" dirty="0" err="1"/>
              <a:t>on</a:t>
            </a:r>
            <a:r>
              <a:rPr lang="hu-HU" dirty="0"/>
              <a:t> </a:t>
            </a:r>
            <a:r>
              <a:rPr lang="hu-HU" dirty="0" err="1"/>
              <a:t>Innovation</a:t>
            </a:r>
            <a:r>
              <a:rPr lang="hu-HU" dirty="0"/>
              <a:t> management in </a:t>
            </a:r>
            <a:r>
              <a:rPr lang="hu-HU" dirty="0" err="1"/>
              <a:t>Brussels</a:t>
            </a:r>
            <a:r>
              <a:rPr lang="hu-HU" dirty="0"/>
              <a:t>, Belgium</a:t>
            </a:r>
          </a:p>
          <a:p>
            <a:endParaRPr lang="hu-HU" dirty="0"/>
          </a:p>
          <a:p>
            <a:endParaRPr lang="hu-HU" sz="1200" b="0" i="0" u="none" strike="noStrike" kern="1200" baseline="0" dirty="0">
              <a:solidFill>
                <a:schemeClr val="tx1"/>
              </a:solidFill>
              <a:latin typeface="+mn-lt"/>
              <a:ea typeface="+mn-ea"/>
              <a:cs typeface="+mn-cs"/>
            </a:endParaRPr>
          </a:p>
        </p:txBody>
      </p:sp>
      <p:sp>
        <p:nvSpPr>
          <p:cNvPr id="4" name="Dia számának helye 3"/>
          <p:cNvSpPr>
            <a:spLocks noGrp="1"/>
          </p:cNvSpPr>
          <p:nvPr>
            <p:ph type="sldNum" sz="quarter" idx="5"/>
          </p:nvPr>
        </p:nvSpPr>
        <p:spPr/>
        <p:txBody>
          <a:bodyPr/>
          <a:lstStyle/>
          <a:p>
            <a:fld id="{BC06A0BF-FDB6-BF4D-811F-5B86A7118020}" type="slidenum">
              <a:rPr lang="es-ES_tradnl" smtClean="0"/>
              <a:t>9</a:t>
            </a:fld>
            <a:endParaRPr lang="es-ES_tradnl"/>
          </a:p>
        </p:txBody>
      </p:sp>
    </p:spTree>
    <p:extLst>
      <p:ext uri="{BB962C8B-B14F-4D97-AF65-F5344CB8AC3E}">
        <p14:creationId xmlns:p14="http://schemas.microsoft.com/office/powerpoint/2010/main" val="2897131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kern="1200" dirty="0">
                <a:solidFill>
                  <a:schemeClr val="tx1"/>
                </a:solidFill>
                <a:effectLst/>
                <a:latin typeface="+mn-lt"/>
                <a:ea typeface="+mn-ea"/>
                <a:cs typeface="+mn-cs"/>
              </a:rPr>
              <a:t>The purpose of the 2nd </a:t>
            </a:r>
            <a:r>
              <a:rPr lang="en-US" sz="1200" i="1" kern="1200" dirty="0">
                <a:solidFill>
                  <a:schemeClr val="tx1"/>
                </a:solidFill>
                <a:effectLst/>
                <a:latin typeface="+mn-lt"/>
                <a:ea typeface="+mn-ea"/>
                <a:cs typeface="+mn-cs"/>
              </a:rPr>
              <a:t>Bootcamp</a:t>
            </a:r>
            <a:r>
              <a:rPr lang="en-US" sz="1200" kern="1200" dirty="0">
                <a:solidFill>
                  <a:schemeClr val="tx1"/>
                </a:solidFill>
                <a:effectLst/>
                <a:latin typeface="+mn-lt"/>
                <a:ea typeface="+mn-ea"/>
                <a:cs typeface="+mn-cs"/>
              </a:rPr>
              <a:t> Innovation Brazil </a:t>
            </a:r>
            <a:r>
              <a:rPr lang="hu-HU" sz="1200" kern="1200" dirty="0" err="1">
                <a:solidFill>
                  <a:schemeClr val="tx1"/>
                </a:solidFill>
                <a:effectLst/>
                <a:latin typeface="+mn-lt"/>
                <a:ea typeface="+mn-ea"/>
                <a:cs typeface="+mn-cs"/>
              </a:rPr>
              <a:t>was</a:t>
            </a:r>
            <a:r>
              <a:rPr lang="en-US" sz="1200" kern="1200" dirty="0">
                <a:solidFill>
                  <a:schemeClr val="tx1"/>
                </a:solidFill>
                <a:effectLst/>
                <a:latin typeface="+mn-lt"/>
                <a:ea typeface="+mn-ea"/>
                <a:cs typeface="+mn-cs"/>
              </a:rPr>
              <a:t> to present to </a:t>
            </a:r>
            <a:r>
              <a:rPr lang="en-US" sz="1200" i="1" kern="1200" dirty="0">
                <a:solidFill>
                  <a:schemeClr val="tx1"/>
                </a:solidFill>
                <a:effectLst/>
                <a:latin typeface="+mn-lt"/>
                <a:ea typeface="+mn-ea"/>
                <a:cs typeface="+mn-cs"/>
              </a:rPr>
              <a:t>Startups</a:t>
            </a:r>
            <a:r>
              <a:rPr lang="en-US" sz="1200" kern="1200" dirty="0">
                <a:solidFill>
                  <a:schemeClr val="tx1"/>
                </a:solidFill>
                <a:effectLst/>
                <a:latin typeface="+mn-lt"/>
                <a:ea typeface="+mn-ea"/>
                <a:cs typeface="+mn-cs"/>
              </a:rPr>
              <a:t>, Researchers, Entrepreneurs, Investors, and Corporates what tools, good practices and tips can be used to effectively internationalize businesses and innovation in the European Union, with the support of the ENRICH initiative</a:t>
            </a:r>
            <a:endParaRPr lang="hu-HU" sz="1200" kern="1200" dirty="0">
              <a:solidFill>
                <a:schemeClr val="tx1"/>
              </a:solidFill>
              <a:effectLst/>
              <a:latin typeface="+mn-lt"/>
              <a:ea typeface="+mn-ea"/>
              <a:cs typeface="+mn-cs"/>
            </a:endParaRPr>
          </a:p>
          <a:p>
            <a:endParaRPr lang="hu-HU" dirty="0"/>
          </a:p>
          <a:p>
            <a:r>
              <a:rPr lang="hu-HU" dirty="0"/>
              <a:t>The </a:t>
            </a:r>
            <a:r>
              <a:rPr lang="hu-HU" dirty="0" err="1"/>
              <a:t>Innovation</a:t>
            </a:r>
            <a:r>
              <a:rPr lang="hu-HU" dirty="0"/>
              <a:t> </a:t>
            </a:r>
            <a:r>
              <a:rPr lang="hu-HU" dirty="0" err="1"/>
              <a:t>Bootcamp</a:t>
            </a:r>
            <a:r>
              <a:rPr lang="hu-HU" dirty="0"/>
              <a:t> in Brazil / </a:t>
            </a:r>
            <a:r>
              <a:rPr lang="hu-HU" dirty="0" err="1"/>
              <a:t>Curitiba</a:t>
            </a:r>
            <a:r>
              <a:rPr lang="hu-HU" dirty="0"/>
              <a:t> </a:t>
            </a:r>
          </a:p>
          <a:p>
            <a:r>
              <a:rPr lang="hu-HU" dirty="0" err="1"/>
              <a:t>With</a:t>
            </a:r>
            <a:r>
              <a:rPr lang="hu-HU" dirty="0"/>
              <a:t> </a:t>
            </a:r>
            <a:r>
              <a:rPr lang="hu-HU" dirty="0" err="1"/>
              <a:t>renowned</a:t>
            </a:r>
            <a:r>
              <a:rPr lang="hu-HU" dirty="0"/>
              <a:t> </a:t>
            </a:r>
            <a:r>
              <a:rPr lang="hu-HU" dirty="0" err="1"/>
              <a:t>speakers</a:t>
            </a:r>
            <a:endParaRPr lang="hu-HU" dirty="0"/>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u="sng" kern="1200" dirty="0" err="1">
                <a:solidFill>
                  <a:schemeClr val="tx1"/>
                </a:solidFill>
                <a:effectLst/>
                <a:latin typeface="+mn-lt"/>
                <a:ea typeface="+mn-ea"/>
                <a:cs typeface="+mn-cs"/>
              </a:rPr>
              <a:t>Success</a:t>
            </a:r>
            <a:r>
              <a:rPr lang="hu-HU" sz="1200" u="sng" kern="1200" dirty="0">
                <a:solidFill>
                  <a:schemeClr val="tx1"/>
                </a:solidFill>
                <a:effectLst/>
                <a:latin typeface="+mn-lt"/>
                <a:ea typeface="+mn-ea"/>
                <a:cs typeface="+mn-cs"/>
              </a:rPr>
              <a:t> </a:t>
            </a:r>
            <a:r>
              <a:rPr lang="hu-HU" sz="1200" u="sng" kern="1200" dirty="0" err="1">
                <a:solidFill>
                  <a:schemeClr val="tx1"/>
                </a:solidFill>
                <a:effectLst/>
                <a:latin typeface="+mn-lt"/>
                <a:ea typeface="+mn-ea"/>
                <a:cs typeface="+mn-cs"/>
              </a:rPr>
              <a:t>stories</a:t>
            </a:r>
            <a:r>
              <a:rPr lang="hu-HU" sz="1200" u="sng" kern="1200" dirty="0">
                <a:solidFill>
                  <a:schemeClr val="tx1"/>
                </a:solidFill>
                <a:effectLst/>
                <a:latin typeface="+mn-lt"/>
                <a:ea typeface="+mn-ea"/>
                <a:cs typeface="+mn-cs"/>
              </a:rPr>
              <a:t>:</a:t>
            </a:r>
            <a:r>
              <a:rPr lang="hu-HU" u="sng" dirty="0"/>
              <a:t>.  </a:t>
            </a:r>
            <a:r>
              <a:rPr lang="en-US" sz="1200" b="1" kern="1200" dirty="0">
                <a:solidFill>
                  <a:schemeClr val="tx1"/>
                </a:solidFill>
                <a:effectLst/>
                <a:latin typeface="+mn-lt"/>
                <a:ea typeface="+mn-ea"/>
                <a:cs typeface="+mn-cs"/>
              </a:rPr>
              <a:t>Lucas </a:t>
            </a:r>
            <a:r>
              <a:rPr lang="en-US" sz="1200" b="1" kern="1200" dirty="0" err="1">
                <a:solidFill>
                  <a:schemeClr val="tx1"/>
                </a:solidFill>
                <a:effectLst/>
                <a:latin typeface="+mn-lt"/>
                <a:ea typeface="+mn-ea"/>
                <a:cs typeface="+mn-cs"/>
              </a:rPr>
              <a:t>Pinsdorf</a:t>
            </a:r>
            <a:r>
              <a:rPr lang="en-US" sz="1200" kern="1200" dirty="0">
                <a:solidFill>
                  <a:schemeClr val="tx1"/>
                </a:solidFill>
                <a:effectLst/>
                <a:latin typeface="+mn-lt"/>
                <a:ea typeface="+mn-ea"/>
                <a:cs typeface="+mn-cs"/>
              </a:rPr>
              <a:t>, Business Development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manager</a:t>
            </a:r>
            <a:r>
              <a:rPr lang="en-US" sz="1200" kern="1200" dirty="0">
                <a:solidFill>
                  <a:schemeClr val="tx1"/>
                </a:solidFill>
                <a:effectLst/>
                <a:latin typeface="+mn-lt"/>
                <a:ea typeface="+mn-ea"/>
                <a:cs typeface="+mn-cs"/>
              </a:rPr>
              <a:t> at Mercado Bitcoin</a:t>
            </a:r>
            <a:r>
              <a:rPr lang="hu-HU" sz="1200" kern="1200" dirty="0">
                <a:solidFill>
                  <a:schemeClr val="tx1"/>
                </a:solidFill>
                <a:effectLst/>
                <a:latin typeface="+mn-lt"/>
                <a:ea typeface="+mn-ea"/>
                <a:cs typeface="+mn-cs"/>
              </a:rPr>
              <a:t>, </a:t>
            </a:r>
            <a:r>
              <a:rPr lang="en-US" dirty="0"/>
              <a:t>the </a:t>
            </a:r>
            <a:r>
              <a:rPr lang="en-US" dirty="0" err="1"/>
              <a:t>lagest</a:t>
            </a:r>
            <a:r>
              <a:rPr lang="en-US" dirty="0"/>
              <a:t> </a:t>
            </a:r>
            <a:r>
              <a:rPr lang="en-US" dirty="0" err="1"/>
              <a:t>criptocurreny</a:t>
            </a:r>
            <a:r>
              <a:rPr lang="en-US" dirty="0"/>
              <a:t> bank in Latin America</a:t>
            </a:r>
            <a:endParaRPr lang="hu-H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Alessio </a:t>
            </a:r>
            <a:r>
              <a:rPr lang="en-US" sz="1200" b="1" kern="1200" dirty="0" err="1">
                <a:solidFill>
                  <a:schemeClr val="tx1"/>
                </a:solidFill>
                <a:effectLst/>
                <a:latin typeface="+mn-lt"/>
                <a:ea typeface="+mn-ea"/>
                <a:cs typeface="+mn-cs"/>
              </a:rPr>
              <a:t>Alionco</a:t>
            </a:r>
            <a:r>
              <a:rPr lang="en-US" sz="1200" kern="1200" dirty="0">
                <a:solidFill>
                  <a:schemeClr val="tx1"/>
                </a:solidFill>
                <a:effectLst/>
                <a:latin typeface="+mn-lt"/>
                <a:ea typeface="+mn-ea"/>
                <a:cs typeface="+mn-cs"/>
              </a:rPr>
              <a:t>, Founder and CEO of </a:t>
            </a:r>
            <a:r>
              <a:rPr lang="en-US" sz="1200" kern="1200" dirty="0" err="1">
                <a:solidFill>
                  <a:schemeClr val="tx1"/>
                </a:solidFill>
                <a:effectLst/>
                <a:latin typeface="+mn-lt"/>
                <a:ea typeface="+mn-ea"/>
                <a:cs typeface="+mn-cs"/>
              </a:rPr>
              <a:t>Pipefy</a:t>
            </a:r>
            <a:r>
              <a:rPr lang="en-US" sz="1200" kern="1200" dirty="0">
                <a:solidFill>
                  <a:schemeClr val="tx1"/>
                </a:solidFill>
                <a:effectLst/>
                <a:latin typeface="+mn-lt"/>
                <a:ea typeface="+mn-ea"/>
                <a:cs typeface="+mn-cs"/>
              </a:rPr>
              <a:t>, a Brazilian platform which facilitates the creation and organization of processes</a:t>
            </a:r>
            <a:r>
              <a:rPr lang="hu-HU" sz="1200" kern="1200" dirty="0">
                <a:solidFill>
                  <a:schemeClr val="tx1"/>
                </a:solidFill>
                <a:effectLst/>
                <a:latin typeface="+mn-lt"/>
                <a:ea typeface="+mn-ea"/>
                <a:cs typeface="+mn-cs"/>
              </a:rPr>
              <a:t> - </a:t>
            </a:r>
            <a:r>
              <a:rPr lang="en-US" dirty="0"/>
              <a:t>used by more then 15 thousand companies, in more than 140 count</a:t>
            </a:r>
            <a:r>
              <a:rPr lang="hu-HU" dirty="0" err="1"/>
              <a:t>ries</a:t>
            </a:r>
            <a:endParaRPr lang="hu-HU" sz="1200" kern="1200" dirty="0">
              <a:solidFill>
                <a:schemeClr val="tx1"/>
              </a:solidFill>
              <a:effectLst/>
              <a:latin typeface="+mn-lt"/>
              <a:ea typeface="+mn-ea"/>
              <a:cs typeface="+mn-cs"/>
            </a:endParaRPr>
          </a:p>
          <a:p>
            <a:endParaRPr lang="hu-HU"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Toolbox</a:t>
            </a:r>
            <a:r>
              <a:rPr lang="en-US" sz="1200" kern="1200" dirty="0">
                <a:solidFill>
                  <a:schemeClr val="tx1"/>
                </a:solidFill>
                <a:effectLst/>
                <a:latin typeface="+mn-lt"/>
                <a:ea typeface="+mn-ea"/>
                <a:cs typeface="+mn-cs"/>
              </a:rPr>
              <a:t>:  </a:t>
            </a:r>
            <a:r>
              <a:rPr lang="hu-H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Going International in Europe – Requirements, Policies and Tools</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European Technology and Innovation Market</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Building your Internationalization Plan to Europe</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Pitching in Europe for Going International</a:t>
            </a:r>
            <a:endParaRPr lang="hu-HU" sz="1200" kern="1200" dirty="0">
              <a:solidFill>
                <a:schemeClr val="tx1"/>
              </a:solidFill>
              <a:effectLst/>
              <a:latin typeface="+mn-lt"/>
              <a:ea typeface="+mn-ea"/>
              <a:cs typeface="+mn-cs"/>
            </a:endParaRPr>
          </a:p>
          <a:p>
            <a:r>
              <a:rPr lang="hu-HU" sz="1200" kern="1200" dirty="0" err="1">
                <a:solidFill>
                  <a:schemeClr val="tx1"/>
                </a:solidFill>
                <a:effectLst/>
                <a:latin typeface="+mn-lt"/>
                <a:ea typeface="+mn-ea"/>
                <a:cs typeface="+mn-cs"/>
              </a:rPr>
              <a:t>Target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group</a:t>
            </a:r>
            <a:r>
              <a:rPr lang="hu-H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startup owners, researchers and university representatives</a:t>
            </a:r>
            <a:r>
              <a:rPr lang="hu-HU" sz="1200" kern="1200" dirty="0">
                <a:solidFill>
                  <a:schemeClr val="tx1"/>
                </a:solidFill>
                <a:effectLst/>
                <a:latin typeface="+mn-lt"/>
                <a:ea typeface="+mn-ea"/>
                <a:cs typeface="+mn-cs"/>
              </a:rPr>
              <a:t>, </a:t>
            </a:r>
          </a:p>
        </p:txBody>
      </p:sp>
      <p:sp>
        <p:nvSpPr>
          <p:cNvPr id="4" name="Dia számának helye 3"/>
          <p:cNvSpPr>
            <a:spLocks noGrp="1"/>
          </p:cNvSpPr>
          <p:nvPr>
            <p:ph type="sldNum" sz="quarter" idx="5"/>
          </p:nvPr>
        </p:nvSpPr>
        <p:spPr/>
        <p:txBody>
          <a:bodyPr/>
          <a:lstStyle/>
          <a:p>
            <a:fld id="{BC06A0BF-FDB6-BF4D-811F-5B86A7118020}" type="slidenum">
              <a:rPr lang="es-ES_tradnl" smtClean="0"/>
              <a:t>10</a:t>
            </a:fld>
            <a:endParaRPr lang="es-ES_tradnl"/>
          </a:p>
        </p:txBody>
      </p:sp>
    </p:spTree>
    <p:extLst>
      <p:ext uri="{BB962C8B-B14F-4D97-AF65-F5344CB8AC3E}">
        <p14:creationId xmlns:p14="http://schemas.microsoft.com/office/powerpoint/2010/main" val="2096508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i="0" dirty="0">
                <a:effectLst/>
              </a:rPr>
              <a:t>A 1.5 day intensive </a:t>
            </a:r>
            <a:r>
              <a:rPr lang="en-US" i="0" dirty="0" err="1">
                <a:effectLst/>
              </a:rPr>
              <a:t>programme</a:t>
            </a:r>
            <a:r>
              <a:rPr lang="en-US" i="0" dirty="0">
                <a:effectLst/>
              </a:rPr>
              <a:t> which includes training and coaching sessions, developing global competences for the Brazilian market and setting up a business in Brazil. Participants will be provided the skills and knowledge for developing their ideas, legal advice and much more! </a:t>
            </a:r>
            <a:endParaRPr lang="hu-HU" i="0" dirty="0">
              <a:effectLst/>
            </a:endParaRPr>
          </a:p>
          <a:p>
            <a:endParaRPr lang="hu-HU" sz="1200" i="0" kern="1200" dirty="0">
              <a:solidFill>
                <a:schemeClr val="tx1"/>
              </a:solidFill>
              <a:effectLst/>
              <a:latin typeface="+mn-lt"/>
              <a:ea typeface="+mn-ea"/>
              <a:cs typeface="+mn-cs"/>
            </a:endParaRPr>
          </a:p>
          <a:p>
            <a:r>
              <a:rPr lang="en-US" dirty="0"/>
              <a:t>This ‘ENRICH in Brazil’ Innovation Bootcamp is aimed at European start-ups and companies looking to expand business to Brazil or to start collaboration with Brazilian entities.</a:t>
            </a:r>
            <a:endParaRPr lang="hu-HU" sz="1200" i="0" kern="1200" dirty="0">
              <a:solidFill>
                <a:schemeClr val="tx1"/>
              </a:solidFill>
              <a:effectLst/>
              <a:latin typeface="+mn-lt"/>
              <a:ea typeface="+mn-ea"/>
              <a:cs typeface="+mn-cs"/>
            </a:endParaRPr>
          </a:p>
        </p:txBody>
      </p:sp>
      <p:sp>
        <p:nvSpPr>
          <p:cNvPr id="4" name="Dia számának helye 3"/>
          <p:cNvSpPr>
            <a:spLocks noGrp="1"/>
          </p:cNvSpPr>
          <p:nvPr>
            <p:ph type="sldNum" sz="quarter" idx="5"/>
          </p:nvPr>
        </p:nvSpPr>
        <p:spPr/>
        <p:txBody>
          <a:bodyPr/>
          <a:lstStyle/>
          <a:p>
            <a:fld id="{BC06A0BF-FDB6-BF4D-811F-5B86A7118020}" type="slidenum">
              <a:rPr lang="es-ES_tradnl" smtClean="0"/>
              <a:t>11</a:t>
            </a:fld>
            <a:endParaRPr lang="es-ES_tradnl"/>
          </a:p>
        </p:txBody>
      </p:sp>
    </p:spTree>
    <p:extLst>
      <p:ext uri="{BB962C8B-B14F-4D97-AF65-F5344CB8AC3E}">
        <p14:creationId xmlns:p14="http://schemas.microsoft.com/office/powerpoint/2010/main" val="22015361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Imagen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1933" y="1729585"/>
            <a:ext cx="4010586" cy="1773780"/>
          </a:xfrm>
          <a:prstGeom prst="rect">
            <a:avLst/>
          </a:prstGeom>
        </p:spPr>
      </p:pic>
      <p:sp>
        <p:nvSpPr>
          <p:cNvPr id="9" name="Marcador de texto 8"/>
          <p:cNvSpPr>
            <a:spLocks noGrp="1"/>
          </p:cNvSpPr>
          <p:nvPr>
            <p:ph type="body" sz="quarter" idx="10" hasCustomPrompt="1"/>
          </p:nvPr>
        </p:nvSpPr>
        <p:spPr>
          <a:xfrm>
            <a:off x="680553" y="3821230"/>
            <a:ext cx="4776972" cy="1177089"/>
          </a:xfrm>
        </p:spPr>
        <p:txBody>
          <a:bodyPr>
            <a:noAutofit/>
          </a:bodyPr>
          <a:lstStyle>
            <a:lvl1pPr marL="0" indent="0">
              <a:buNone/>
              <a:defRPr sz="2000" b="1" i="0">
                <a:solidFill>
                  <a:schemeClr val="accent5">
                    <a:lumMod val="75000"/>
                  </a:schemeClr>
                </a:solidFill>
                <a:latin typeface="Arial" charset="0"/>
                <a:ea typeface="Arial" charset="0"/>
                <a:cs typeface="Arial" charset="0"/>
              </a:defRPr>
            </a:lvl1pPr>
          </a:lstStyle>
          <a:p>
            <a:pPr lvl="0"/>
            <a:r>
              <a:rPr lang="es-ES_tradnl" dirty="0" err="1"/>
              <a:t>Lorem</a:t>
            </a:r>
            <a:r>
              <a:rPr lang="es-ES_tradnl" dirty="0"/>
              <a:t> </a:t>
            </a:r>
            <a:r>
              <a:rPr lang="es-ES_tradnl" dirty="0" err="1"/>
              <a:t>ipsum</a:t>
            </a:r>
            <a:r>
              <a:rPr lang="es-ES_tradnl" dirty="0"/>
              <a:t> dolor </a:t>
            </a:r>
            <a:r>
              <a:rPr lang="es-ES_tradnl" dirty="0" err="1"/>
              <a:t>sit</a:t>
            </a:r>
            <a:r>
              <a:rPr lang="es-ES_tradnl" dirty="0"/>
              <a:t> </a:t>
            </a:r>
            <a:r>
              <a:rPr lang="es-ES_tradnl" dirty="0" err="1"/>
              <a:t>amet</a:t>
            </a:r>
            <a:r>
              <a:rPr lang="es-ES_tradnl" dirty="0"/>
              <a:t>, </a:t>
            </a:r>
            <a:r>
              <a:rPr lang="es-ES_tradnl" dirty="0" err="1"/>
              <a:t>consectetuer</a:t>
            </a:r>
            <a:r>
              <a:rPr lang="es-ES_tradnl" dirty="0"/>
              <a:t> </a:t>
            </a:r>
            <a:r>
              <a:rPr lang="es-ES_tradnl" dirty="0" err="1"/>
              <a:t>adipiscing</a:t>
            </a:r>
            <a:r>
              <a:rPr lang="es-ES_tradnl" dirty="0"/>
              <a:t> </a:t>
            </a:r>
            <a:r>
              <a:rPr lang="es-ES_tradnl" dirty="0" err="1"/>
              <a:t>elit</a:t>
            </a:r>
            <a:r>
              <a:rPr lang="es-ES_tradnl" dirty="0"/>
              <a:t>. </a:t>
            </a:r>
            <a:r>
              <a:rPr lang="es-ES_tradnl" dirty="0" err="1"/>
              <a:t>Aenean</a:t>
            </a:r>
            <a:r>
              <a:rPr lang="es-ES_tradnl" dirty="0"/>
              <a:t> commodo </a:t>
            </a:r>
            <a:r>
              <a:rPr lang="es-ES_tradnl" dirty="0" err="1"/>
              <a:t>ligula</a:t>
            </a:r>
            <a:r>
              <a:rPr lang="es-ES_tradnl" dirty="0"/>
              <a:t> </a:t>
            </a:r>
            <a:r>
              <a:rPr lang="es-ES_tradnl" dirty="0" err="1"/>
              <a:t>eget</a:t>
            </a:r>
            <a:r>
              <a:rPr lang="es-ES_tradnl" dirty="0"/>
              <a:t> dolor. </a:t>
            </a:r>
            <a:r>
              <a:rPr lang="es-ES_tradnl" dirty="0" err="1"/>
              <a:t>Aenean</a:t>
            </a:r>
            <a:r>
              <a:rPr lang="es-ES_tradnl" dirty="0"/>
              <a:t> </a:t>
            </a:r>
            <a:r>
              <a:rPr lang="es-ES_tradnl" dirty="0" err="1"/>
              <a:t>massa</a:t>
            </a:r>
            <a:r>
              <a:rPr lang="es-ES_tradnl" dirty="0"/>
              <a:t>.</a:t>
            </a:r>
          </a:p>
        </p:txBody>
      </p:sp>
    </p:spTree>
    <p:extLst>
      <p:ext uri="{BB962C8B-B14F-4D97-AF65-F5344CB8AC3E}">
        <p14:creationId xmlns:p14="http://schemas.microsoft.com/office/powerpoint/2010/main" val="1948865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HIT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3768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Marcador de texto 8"/>
          <p:cNvSpPr>
            <a:spLocks noGrp="1"/>
          </p:cNvSpPr>
          <p:nvPr>
            <p:ph type="body" sz="quarter" idx="10" hasCustomPrompt="1"/>
          </p:nvPr>
        </p:nvSpPr>
        <p:spPr>
          <a:xfrm>
            <a:off x="622800" y="731520"/>
            <a:ext cx="7452795" cy="356135"/>
          </a:xfrm>
        </p:spPr>
        <p:txBody>
          <a:bodyPr>
            <a:noAutofit/>
          </a:bodyPr>
          <a:lstStyle>
            <a:lvl1pPr marL="0" indent="0">
              <a:buNone/>
              <a:defRPr sz="2800" b="1" i="0">
                <a:solidFill>
                  <a:schemeClr val="accent5">
                    <a:lumMod val="75000"/>
                  </a:schemeClr>
                </a:solidFill>
                <a:latin typeface="Arial" charset="0"/>
                <a:ea typeface="Arial" charset="0"/>
                <a:cs typeface="Arial" charset="0"/>
              </a:defRPr>
            </a:lvl1pPr>
          </a:lstStyle>
          <a:p>
            <a:pPr lvl="0"/>
            <a:r>
              <a:rPr lang="es-ES_tradnl"/>
              <a:t>Title</a:t>
            </a:r>
            <a:endParaRPr lang="es-ES_tradnl" dirty="0"/>
          </a:p>
        </p:txBody>
      </p:sp>
      <p:sp>
        <p:nvSpPr>
          <p:cNvPr id="7" name="Marcador de texto 8"/>
          <p:cNvSpPr>
            <a:spLocks noGrp="1"/>
          </p:cNvSpPr>
          <p:nvPr>
            <p:ph type="body" sz="quarter" idx="11" hasCustomPrompt="1"/>
          </p:nvPr>
        </p:nvSpPr>
        <p:spPr>
          <a:xfrm>
            <a:off x="622800" y="1174283"/>
            <a:ext cx="7452795" cy="356135"/>
          </a:xfrm>
        </p:spPr>
        <p:txBody>
          <a:bodyPr>
            <a:noAutofit/>
          </a:bodyPr>
          <a:lstStyle>
            <a:lvl1pPr marL="0" indent="0">
              <a:buNone/>
              <a:defRPr sz="1600" b="1" i="0">
                <a:solidFill>
                  <a:schemeClr val="accent6"/>
                </a:solidFill>
                <a:latin typeface="Arial" charset="0"/>
                <a:ea typeface="Arial" charset="0"/>
                <a:cs typeface="Arial" charset="0"/>
              </a:defRPr>
            </a:lvl1pPr>
          </a:lstStyle>
          <a:p>
            <a:pPr lvl="0"/>
            <a:r>
              <a:rPr lang="es-ES_tradnl" dirty="0" err="1"/>
              <a:t>subtitle</a:t>
            </a:r>
            <a:endParaRPr lang="es-ES_tradnl" dirty="0"/>
          </a:p>
        </p:txBody>
      </p:sp>
      <p:sp>
        <p:nvSpPr>
          <p:cNvPr id="9" name="Marcador de texto 8"/>
          <p:cNvSpPr>
            <a:spLocks noGrp="1"/>
          </p:cNvSpPr>
          <p:nvPr>
            <p:ph type="body" sz="quarter" idx="12" hasCustomPrompt="1"/>
          </p:nvPr>
        </p:nvSpPr>
        <p:spPr>
          <a:xfrm>
            <a:off x="622800" y="1809550"/>
            <a:ext cx="7452795" cy="1424539"/>
          </a:xfrm>
        </p:spPr>
        <p:txBody>
          <a:bodyPr>
            <a:noAutofit/>
          </a:bodyPr>
          <a:lstStyle>
            <a:lvl1pPr marL="0" indent="0">
              <a:buNone/>
              <a:defRPr sz="1400" b="0" i="0">
                <a:solidFill>
                  <a:schemeClr val="tx1"/>
                </a:solidFill>
                <a:latin typeface="Arial" charset="0"/>
                <a:ea typeface="Arial" charset="0"/>
                <a:cs typeface="Arial" charset="0"/>
              </a:defRPr>
            </a:lvl1pPr>
          </a:lstStyle>
          <a:p>
            <a:pPr lvl="0"/>
            <a:r>
              <a:rPr lang="es-ES_tradnl" dirty="0" err="1"/>
              <a:t>Lorem</a:t>
            </a:r>
            <a:r>
              <a:rPr lang="es-ES_tradnl" dirty="0"/>
              <a:t> </a:t>
            </a:r>
            <a:r>
              <a:rPr lang="es-ES_tradnl" dirty="0" err="1"/>
              <a:t>ipsum</a:t>
            </a:r>
            <a:r>
              <a:rPr lang="es-ES_tradnl" dirty="0"/>
              <a:t> dolor </a:t>
            </a:r>
            <a:r>
              <a:rPr lang="es-ES_tradnl" dirty="0" err="1"/>
              <a:t>sit</a:t>
            </a:r>
            <a:r>
              <a:rPr lang="es-ES_tradnl" dirty="0"/>
              <a:t> </a:t>
            </a:r>
            <a:r>
              <a:rPr lang="es-ES_tradnl" dirty="0" err="1"/>
              <a:t>amet</a:t>
            </a:r>
            <a:r>
              <a:rPr lang="es-ES_tradnl" dirty="0"/>
              <a:t>, </a:t>
            </a:r>
            <a:r>
              <a:rPr lang="es-ES_tradnl" dirty="0" err="1"/>
              <a:t>consectetur</a:t>
            </a:r>
            <a:r>
              <a:rPr lang="es-ES_tradnl" dirty="0"/>
              <a:t> </a:t>
            </a:r>
            <a:r>
              <a:rPr lang="es-ES_tradnl" dirty="0" err="1"/>
              <a:t>adipiscing</a:t>
            </a:r>
            <a:r>
              <a:rPr lang="es-ES_tradnl" dirty="0"/>
              <a:t> </a:t>
            </a:r>
            <a:r>
              <a:rPr lang="es-ES_tradnl" dirty="0" err="1"/>
              <a:t>elit</a:t>
            </a:r>
            <a:r>
              <a:rPr lang="es-ES_tradnl" dirty="0"/>
              <a:t>, sed do </a:t>
            </a:r>
            <a:r>
              <a:rPr lang="es-ES_tradnl" dirty="0" err="1"/>
              <a:t>eiusmod</a:t>
            </a:r>
            <a:r>
              <a:rPr lang="es-ES_tradnl" dirty="0"/>
              <a:t> </a:t>
            </a:r>
            <a:r>
              <a:rPr lang="es-ES_tradnl" dirty="0" err="1"/>
              <a:t>tempor</a:t>
            </a:r>
            <a:r>
              <a:rPr lang="es-ES_tradnl" dirty="0"/>
              <a:t> </a:t>
            </a:r>
            <a:r>
              <a:rPr lang="es-ES_tradnl" dirty="0" err="1"/>
              <a:t>incididunt</a:t>
            </a:r>
            <a:r>
              <a:rPr lang="es-ES_tradnl" dirty="0"/>
              <a:t> ut labore et </a:t>
            </a:r>
            <a:r>
              <a:rPr lang="es-ES_tradnl" dirty="0" err="1"/>
              <a:t>dolore</a:t>
            </a:r>
            <a:r>
              <a:rPr lang="es-ES_tradnl" dirty="0"/>
              <a:t> magna </a:t>
            </a:r>
            <a:r>
              <a:rPr lang="es-ES_tradnl" dirty="0" err="1"/>
              <a:t>aliqua</a:t>
            </a:r>
            <a:r>
              <a:rPr lang="es-ES_tradnl" dirty="0"/>
              <a:t>. Ut </a:t>
            </a:r>
            <a:r>
              <a:rPr lang="es-ES_tradnl" dirty="0" err="1"/>
              <a:t>enim</a:t>
            </a:r>
            <a:r>
              <a:rPr lang="es-ES_tradnl" dirty="0"/>
              <a:t> ad </a:t>
            </a:r>
            <a:r>
              <a:rPr lang="es-ES_tradnl" dirty="0" err="1"/>
              <a:t>minim</a:t>
            </a:r>
            <a:r>
              <a:rPr lang="es-ES_tradnl" dirty="0"/>
              <a:t> </a:t>
            </a:r>
            <a:r>
              <a:rPr lang="es-ES_tradnl" dirty="0" err="1"/>
              <a:t>veniam</a:t>
            </a:r>
            <a:r>
              <a:rPr lang="es-ES_tradnl" dirty="0"/>
              <a:t>, </a:t>
            </a:r>
            <a:r>
              <a:rPr lang="es-ES_tradnl" dirty="0" err="1"/>
              <a:t>quis</a:t>
            </a:r>
            <a:r>
              <a:rPr lang="es-ES_tradnl" dirty="0"/>
              <a:t> </a:t>
            </a:r>
            <a:r>
              <a:rPr lang="es-ES_tradnl" dirty="0" err="1"/>
              <a:t>nostrud</a:t>
            </a:r>
            <a:r>
              <a:rPr lang="es-ES_tradnl" dirty="0"/>
              <a:t> </a:t>
            </a:r>
            <a:r>
              <a:rPr lang="es-ES_tradnl" dirty="0" err="1"/>
              <a:t>exercitation</a:t>
            </a:r>
            <a:r>
              <a:rPr lang="es-ES_tradnl" dirty="0"/>
              <a:t> </a:t>
            </a:r>
            <a:r>
              <a:rPr lang="es-ES_tradnl" dirty="0" err="1"/>
              <a:t>ullamco</a:t>
            </a:r>
            <a:r>
              <a:rPr lang="es-ES_tradnl" dirty="0"/>
              <a:t> </a:t>
            </a:r>
            <a:r>
              <a:rPr lang="es-ES_tradnl" dirty="0" err="1"/>
              <a:t>laboris</a:t>
            </a:r>
            <a:r>
              <a:rPr lang="es-ES_tradnl" dirty="0"/>
              <a:t> </a:t>
            </a:r>
            <a:r>
              <a:rPr lang="es-ES_tradnl" dirty="0" err="1"/>
              <a:t>nisi</a:t>
            </a:r>
            <a:r>
              <a:rPr lang="es-ES_tradnl" dirty="0"/>
              <a:t> ut </a:t>
            </a:r>
            <a:r>
              <a:rPr lang="es-ES_tradnl" dirty="0" err="1"/>
              <a:t>aliquip</a:t>
            </a:r>
            <a:r>
              <a:rPr lang="es-ES_tradnl" dirty="0"/>
              <a:t> ex </a:t>
            </a:r>
            <a:r>
              <a:rPr lang="es-ES_tradnl" dirty="0" err="1"/>
              <a:t>ea</a:t>
            </a:r>
            <a:r>
              <a:rPr lang="es-ES_tradnl" dirty="0"/>
              <a:t> commodo </a:t>
            </a:r>
            <a:r>
              <a:rPr lang="es-ES_tradnl" dirty="0" err="1"/>
              <a:t>consequat</a:t>
            </a:r>
            <a:r>
              <a:rPr lang="es-ES_tradnl" dirty="0"/>
              <a:t>. </a:t>
            </a:r>
            <a:r>
              <a:rPr lang="es-ES_tradnl" dirty="0" err="1"/>
              <a:t>Duis</a:t>
            </a:r>
            <a:r>
              <a:rPr lang="es-ES_tradnl" dirty="0"/>
              <a:t> </a:t>
            </a:r>
            <a:r>
              <a:rPr lang="es-ES_tradnl" dirty="0" err="1"/>
              <a:t>aute</a:t>
            </a:r>
            <a:r>
              <a:rPr lang="es-ES_tradnl" dirty="0"/>
              <a:t> </a:t>
            </a:r>
            <a:r>
              <a:rPr lang="es-ES_tradnl" dirty="0" err="1"/>
              <a:t>irure</a:t>
            </a:r>
            <a:r>
              <a:rPr lang="es-ES_tradnl" dirty="0"/>
              <a:t> dolor in </a:t>
            </a:r>
            <a:r>
              <a:rPr lang="es-ES_tradnl" dirty="0" err="1"/>
              <a:t>reprehenderit</a:t>
            </a:r>
            <a:r>
              <a:rPr lang="es-ES_tradnl" dirty="0"/>
              <a:t> in </a:t>
            </a:r>
            <a:r>
              <a:rPr lang="es-ES_tradnl" dirty="0" err="1"/>
              <a:t>voluptate</a:t>
            </a:r>
            <a:r>
              <a:rPr lang="es-ES_tradnl" dirty="0"/>
              <a:t> </a:t>
            </a:r>
            <a:r>
              <a:rPr lang="es-ES_tradnl" dirty="0" err="1"/>
              <a:t>velit</a:t>
            </a:r>
            <a:r>
              <a:rPr lang="es-ES_tradnl" dirty="0"/>
              <a:t> </a:t>
            </a:r>
            <a:r>
              <a:rPr lang="es-ES_tradnl" dirty="0" err="1"/>
              <a:t>esse</a:t>
            </a:r>
            <a:r>
              <a:rPr lang="es-ES_tradnl" dirty="0"/>
              <a:t> </a:t>
            </a:r>
            <a:r>
              <a:rPr lang="es-ES_tradnl" dirty="0" err="1"/>
              <a:t>cillum</a:t>
            </a:r>
            <a:r>
              <a:rPr lang="es-ES_tradnl" dirty="0"/>
              <a:t> </a:t>
            </a:r>
            <a:r>
              <a:rPr lang="es-ES_tradnl" dirty="0" err="1"/>
              <a:t>dolore</a:t>
            </a:r>
            <a:r>
              <a:rPr lang="es-ES_tradnl" dirty="0"/>
              <a:t> </a:t>
            </a:r>
            <a:r>
              <a:rPr lang="es-ES_tradnl" dirty="0" err="1"/>
              <a:t>eu</a:t>
            </a:r>
            <a:r>
              <a:rPr lang="es-ES_tradnl" dirty="0"/>
              <a:t> </a:t>
            </a:r>
            <a:r>
              <a:rPr lang="es-ES_tradnl" dirty="0" err="1"/>
              <a:t>fugiat</a:t>
            </a:r>
            <a:r>
              <a:rPr lang="es-ES_tradnl" dirty="0"/>
              <a:t> </a:t>
            </a:r>
            <a:r>
              <a:rPr lang="es-ES_tradnl" dirty="0" err="1"/>
              <a:t>nulla</a:t>
            </a:r>
            <a:r>
              <a:rPr lang="es-ES_tradnl" dirty="0"/>
              <a:t> </a:t>
            </a:r>
            <a:r>
              <a:rPr lang="es-ES_tradnl" dirty="0" err="1"/>
              <a:t>pariatur</a:t>
            </a:r>
            <a:r>
              <a:rPr lang="es-ES_tradnl" dirty="0"/>
              <a:t>. </a:t>
            </a:r>
            <a:r>
              <a:rPr lang="es-ES_tradnl" dirty="0" err="1"/>
              <a:t>Excepteur</a:t>
            </a:r>
            <a:r>
              <a:rPr lang="es-ES_tradnl" dirty="0"/>
              <a:t> </a:t>
            </a:r>
            <a:r>
              <a:rPr lang="es-ES_tradnl" dirty="0" err="1"/>
              <a:t>sint</a:t>
            </a:r>
            <a:r>
              <a:rPr lang="es-ES_tradnl" dirty="0"/>
              <a:t> </a:t>
            </a:r>
            <a:r>
              <a:rPr lang="es-ES_tradnl" dirty="0" err="1"/>
              <a:t>occaecat</a:t>
            </a:r>
            <a:r>
              <a:rPr lang="es-ES_tradnl" dirty="0"/>
              <a:t> </a:t>
            </a:r>
            <a:r>
              <a:rPr lang="es-ES_tradnl" dirty="0" err="1"/>
              <a:t>cupidatat</a:t>
            </a:r>
            <a:r>
              <a:rPr lang="es-ES_tradnl" dirty="0"/>
              <a:t> non </a:t>
            </a:r>
            <a:r>
              <a:rPr lang="es-ES_tradnl" dirty="0" err="1"/>
              <a:t>proident</a:t>
            </a:r>
            <a:r>
              <a:rPr lang="es-ES_tradnl" dirty="0"/>
              <a:t>, </a:t>
            </a:r>
            <a:r>
              <a:rPr lang="es-ES_tradnl" dirty="0" err="1"/>
              <a:t>sunt</a:t>
            </a:r>
            <a:r>
              <a:rPr lang="es-ES_tradnl" dirty="0"/>
              <a:t> in culpa </a:t>
            </a:r>
            <a:r>
              <a:rPr lang="es-ES_tradnl" dirty="0" err="1"/>
              <a:t>qui</a:t>
            </a:r>
            <a:r>
              <a:rPr lang="es-ES_tradnl" dirty="0"/>
              <a:t> </a:t>
            </a:r>
            <a:r>
              <a:rPr lang="es-ES_tradnl" dirty="0" err="1"/>
              <a:t>officia</a:t>
            </a:r>
            <a:r>
              <a:rPr lang="es-ES_tradnl" dirty="0"/>
              <a:t> </a:t>
            </a:r>
            <a:r>
              <a:rPr lang="es-ES_tradnl" dirty="0" err="1"/>
              <a:t>deserunt</a:t>
            </a:r>
            <a:r>
              <a:rPr lang="es-ES_tradnl" dirty="0"/>
              <a:t> </a:t>
            </a:r>
            <a:r>
              <a:rPr lang="es-ES_tradnl" dirty="0" err="1"/>
              <a:t>mollit</a:t>
            </a:r>
            <a:r>
              <a:rPr lang="es-ES_tradnl" dirty="0"/>
              <a:t> </a:t>
            </a:r>
            <a:r>
              <a:rPr lang="es-ES_tradnl" dirty="0" err="1"/>
              <a:t>anim</a:t>
            </a:r>
            <a:r>
              <a:rPr lang="es-ES_tradnl" dirty="0"/>
              <a:t> id </a:t>
            </a:r>
            <a:r>
              <a:rPr lang="es-ES_tradnl" dirty="0" err="1"/>
              <a:t>est</a:t>
            </a:r>
            <a:r>
              <a:rPr lang="es-ES_tradnl" dirty="0"/>
              <a:t> </a:t>
            </a:r>
            <a:r>
              <a:rPr lang="es-ES_tradnl" dirty="0" err="1"/>
              <a:t>laborum</a:t>
            </a:r>
            <a:r>
              <a:rPr lang="es-ES_tradnl" dirty="0"/>
              <a:t>.</a:t>
            </a:r>
          </a:p>
        </p:txBody>
      </p:sp>
      <p:sp>
        <p:nvSpPr>
          <p:cNvPr id="11" name="Marcador de texto 8"/>
          <p:cNvSpPr>
            <a:spLocks noGrp="1"/>
          </p:cNvSpPr>
          <p:nvPr>
            <p:ph type="body" sz="quarter" idx="13" hasCustomPrompt="1"/>
          </p:nvPr>
        </p:nvSpPr>
        <p:spPr>
          <a:xfrm>
            <a:off x="622801" y="3291841"/>
            <a:ext cx="4266834" cy="1126156"/>
          </a:xfrm>
        </p:spPr>
        <p:txBody>
          <a:bodyPr>
            <a:noAutofit/>
          </a:bodyPr>
          <a:lstStyle>
            <a:lvl1pPr marL="0" indent="0">
              <a:buNone/>
              <a:defRPr sz="1400" b="0" i="0">
                <a:solidFill>
                  <a:schemeClr val="tx1"/>
                </a:solidFill>
                <a:latin typeface="Arial" charset="0"/>
                <a:ea typeface="Arial" charset="0"/>
                <a:cs typeface="Arial" charset="0"/>
              </a:defRPr>
            </a:lvl1pPr>
          </a:lstStyle>
          <a:p>
            <a:pPr lvl="0"/>
            <a:r>
              <a:rPr lang="es-ES_tradnl" dirty="0" err="1"/>
              <a:t>Lorem</a:t>
            </a:r>
            <a:r>
              <a:rPr lang="es-ES_tradnl" dirty="0"/>
              <a:t> </a:t>
            </a:r>
            <a:r>
              <a:rPr lang="es-ES_tradnl" dirty="0" err="1"/>
              <a:t>ipsum</a:t>
            </a:r>
            <a:r>
              <a:rPr lang="es-ES_tradnl" dirty="0"/>
              <a:t> dolor </a:t>
            </a:r>
            <a:r>
              <a:rPr lang="es-ES_tradnl" dirty="0" err="1"/>
              <a:t>sit</a:t>
            </a:r>
            <a:r>
              <a:rPr lang="es-ES_tradnl" dirty="0"/>
              <a:t> </a:t>
            </a:r>
            <a:r>
              <a:rPr lang="es-ES_tradnl" dirty="0" err="1"/>
              <a:t>amet</a:t>
            </a:r>
            <a:r>
              <a:rPr lang="es-ES_tradnl" dirty="0"/>
              <a:t>, </a:t>
            </a:r>
            <a:r>
              <a:rPr lang="es-ES_tradnl" dirty="0" err="1"/>
              <a:t>consectetur</a:t>
            </a:r>
            <a:r>
              <a:rPr lang="es-ES_tradnl" dirty="0"/>
              <a:t> </a:t>
            </a:r>
            <a:r>
              <a:rPr lang="es-ES_tradnl" dirty="0" err="1"/>
              <a:t>adipiscing</a:t>
            </a:r>
            <a:r>
              <a:rPr lang="es-ES_tradnl" dirty="0"/>
              <a:t> </a:t>
            </a:r>
            <a:r>
              <a:rPr lang="es-ES_tradnl" dirty="0" err="1"/>
              <a:t>elit</a:t>
            </a:r>
            <a:r>
              <a:rPr lang="es-ES_tradnl" dirty="0"/>
              <a:t>, sed do </a:t>
            </a:r>
            <a:r>
              <a:rPr lang="es-ES_tradnl" dirty="0" err="1"/>
              <a:t>eiusmod</a:t>
            </a:r>
            <a:r>
              <a:rPr lang="es-ES_tradnl" dirty="0"/>
              <a:t> </a:t>
            </a:r>
            <a:r>
              <a:rPr lang="es-ES_tradnl" dirty="0" err="1"/>
              <a:t>tempor</a:t>
            </a:r>
            <a:r>
              <a:rPr lang="es-ES_tradnl" dirty="0"/>
              <a:t> </a:t>
            </a:r>
            <a:r>
              <a:rPr lang="es-ES_tradnl" dirty="0" err="1"/>
              <a:t>incididunt</a:t>
            </a:r>
            <a:r>
              <a:rPr lang="es-ES_tradnl" dirty="0"/>
              <a:t> ut labore et </a:t>
            </a:r>
            <a:r>
              <a:rPr lang="es-ES_tradnl" dirty="0" err="1"/>
              <a:t>dolore</a:t>
            </a:r>
            <a:r>
              <a:rPr lang="es-ES_tradnl" dirty="0"/>
              <a:t> magna </a:t>
            </a:r>
            <a:r>
              <a:rPr lang="es-ES_tradnl" dirty="0" err="1"/>
              <a:t>aliqua</a:t>
            </a:r>
            <a:r>
              <a:rPr lang="es-ES_tradnl" dirty="0"/>
              <a:t>. Ut </a:t>
            </a:r>
            <a:r>
              <a:rPr lang="es-ES_tradnl" dirty="0" err="1"/>
              <a:t>enim</a:t>
            </a:r>
            <a:r>
              <a:rPr lang="es-ES_tradnl" dirty="0"/>
              <a:t> ad </a:t>
            </a:r>
            <a:r>
              <a:rPr lang="es-ES_tradnl" dirty="0" err="1"/>
              <a:t>minim</a:t>
            </a:r>
            <a:r>
              <a:rPr lang="es-ES_tradnl" dirty="0"/>
              <a:t> </a:t>
            </a:r>
            <a:r>
              <a:rPr lang="es-ES_tradnl" dirty="0" err="1"/>
              <a:t>veniam</a:t>
            </a:r>
            <a:r>
              <a:rPr lang="es-ES_tradnl" dirty="0"/>
              <a:t>, </a:t>
            </a:r>
            <a:r>
              <a:rPr lang="es-ES_tradnl" dirty="0" err="1"/>
              <a:t>quis</a:t>
            </a:r>
            <a:r>
              <a:rPr lang="es-ES_tradnl" dirty="0"/>
              <a:t> </a:t>
            </a:r>
            <a:r>
              <a:rPr lang="es-ES_tradnl" dirty="0" err="1"/>
              <a:t>nostrud</a:t>
            </a:r>
            <a:r>
              <a:rPr lang="es-ES_tradnl" dirty="0"/>
              <a:t> </a:t>
            </a:r>
            <a:r>
              <a:rPr lang="es-ES_tradnl" dirty="0" err="1"/>
              <a:t>exercitation</a:t>
            </a:r>
            <a:r>
              <a:rPr lang="es-ES_tradnl" dirty="0"/>
              <a:t> </a:t>
            </a:r>
            <a:r>
              <a:rPr lang="es-ES_tradnl" dirty="0" err="1"/>
              <a:t>ullamco</a:t>
            </a:r>
            <a:r>
              <a:rPr lang="es-ES_tradnl" dirty="0"/>
              <a:t> </a:t>
            </a:r>
            <a:r>
              <a:rPr lang="es-ES_tradnl" dirty="0" err="1"/>
              <a:t>laboris</a:t>
            </a:r>
            <a:r>
              <a:rPr lang="es-ES_tradnl" dirty="0"/>
              <a:t> </a:t>
            </a:r>
            <a:r>
              <a:rPr lang="es-ES_tradnl" dirty="0" err="1"/>
              <a:t>nisi</a:t>
            </a:r>
            <a:r>
              <a:rPr lang="es-ES_tradnl" dirty="0"/>
              <a:t> ut </a:t>
            </a:r>
            <a:r>
              <a:rPr lang="es-ES_tradnl" dirty="0" err="1"/>
              <a:t>aliquip</a:t>
            </a:r>
            <a:r>
              <a:rPr lang="es-ES_tradnl" dirty="0"/>
              <a:t> ex </a:t>
            </a:r>
            <a:r>
              <a:rPr lang="es-ES_tradnl" dirty="0" err="1"/>
              <a:t>ea</a:t>
            </a:r>
            <a:r>
              <a:rPr lang="es-ES_tradnl" dirty="0"/>
              <a:t> commodo </a:t>
            </a:r>
            <a:r>
              <a:rPr lang="es-ES_tradnl" dirty="0" err="1"/>
              <a:t>consequat</a:t>
            </a:r>
            <a:r>
              <a:rPr lang="es-ES_tradnl" dirty="0"/>
              <a:t>. </a:t>
            </a:r>
            <a:r>
              <a:rPr lang="es-ES_tradnl" dirty="0" err="1"/>
              <a:t>Duis</a:t>
            </a:r>
            <a:r>
              <a:rPr lang="es-ES_tradnl" dirty="0"/>
              <a:t> </a:t>
            </a:r>
            <a:r>
              <a:rPr lang="es-ES_tradnl" dirty="0" err="1"/>
              <a:t>aute</a:t>
            </a:r>
            <a:r>
              <a:rPr lang="es-ES_tradnl" dirty="0"/>
              <a:t> </a:t>
            </a:r>
            <a:r>
              <a:rPr lang="es-ES_tradnl" dirty="0" err="1"/>
              <a:t>irure</a:t>
            </a:r>
            <a:endParaRPr lang="es-ES_tradnl" dirty="0"/>
          </a:p>
        </p:txBody>
      </p:sp>
      <p:sp>
        <p:nvSpPr>
          <p:cNvPr id="12" name="Marcador de texto 8"/>
          <p:cNvSpPr>
            <a:spLocks noGrp="1"/>
          </p:cNvSpPr>
          <p:nvPr>
            <p:ph type="body" sz="quarter" idx="14" hasCustomPrompt="1"/>
          </p:nvPr>
        </p:nvSpPr>
        <p:spPr>
          <a:xfrm>
            <a:off x="622801" y="4976262"/>
            <a:ext cx="7452794" cy="327258"/>
          </a:xfrm>
        </p:spPr>
        <p:txBody>
          <a:bodyPr>
            <a:noAutofit/>
          </a:bodyPr>
          <a:lstStyle>
            <a:lvl1pPr marL="0" indent="0">
              <a:buNone/>
              <a:defRPr sz="1400" b="1" i="1">
                <a:solidFill>
                  <a:schemeClr val="accent6"/>
                </a:solidFill>
                <a:latin typeface="Arial" charset="0"/>
                <a:ea typeface="Arial" charset="0"/>
                <a:cs typeface="Arial" charset="0"/>
              </a:defRPr>
            </a:lvl1pPr>
          </a:lstStyle>
          <a:p>
            <a:pPr lvl="0"/>
            <a:r>
              <a:rPr lang="es-ES_tradnl" dirty="0" err="1"/>
              <a:t>Lorem</a:t>
            </a:r>
            <a:r>
              <a:rPr lang="es-ES_tradnl" dirty="0"/>
              <a:t> </a:t>
            </a:r>
            <a:r>
              <a:rPr lang="es-ES_tradnl" dirty="0" err="1"/>
              <a:t>ipsum</a:t>
            </a:r>
            <a:r>
              <a:rPr lang="es-ES_tradnl" dirty="0"/>
              <a:t> dolor </a:t>
            </a:r>
            <a:r>
              <a:rPr lang="es-ES_tradnl" dirty="0" err="1"/>
              <a:t>sit</a:t>
            </a:r>
            <a:r>
              <a:rPr lang="es-ES_tradnl" dirty="0"/>
              <a:t> </a:t>
            </a:r>
            <a:r>
              <a:rPr lang="es-ES_tradnl" dirty="0" err="1"/>
              <a:t>amet</a:t>
            </a:r>
            <a:r>
              <a:rPr lang="es-ES_tradnl" dirty="0"/>
              <a:t>, </a:t>
            </a:r>
            <a:r>
              <a:rPr lang="es-ES_tradnl" dirty="0" err="1"/>
              <a:t>consectetur</a:t>
            </a:r>
            <a:r>
              <a:rPr lang="es-ES_tradnl" dirty="0"/>
              <a:t> </a:t>
            </a:r>
            <a:r>
              <a:rPr lang="es-ES_tradnl" dirty="0" err="1"/>
              <a:t>adipiscing</a:t>
            </a:r>
            <a:r>
              <a:rPr lang="es-ES_tradnl" dirty="0"/>
              <a:t> </a:t>
            </a:r>
            <a:r>
              <a:rPr lang="es-ES_tradnl" dirty="0" err="1"/>
              <a:t>elit</a:t>
            </a:r>
            <a:r>
              <a:rPr lang="es-ES_tradnl" dirty="0"/>
              <a:t>, sed do </a:t>
            </a:r>
            <a:r>
              <a:rPr lang="es-ES_tradnl" dirty="0" err="1"/>
              <a:t>eiusmod</a:t>
            </a:r>
            <a:r>
              <a:rPr lang="es-ES_tradnl" dirty="0"/>
              <a:t> </a:t>
            </a:r>
            <a:r>
              <a:rPr lang="es-ES_tradnl" dirty="0" err="1"/>
              <a:t>tempor</a:t>
            </a:r>
            <a:r>
              <a:rPr lang="es-ES_tradnl" dirty="0"/>
              <a:t> </a:t>
            </a:r>
          </a:p>
        </p:txBody>
      </p:sp>
    </p:spTree>
    <p:extLst>
      <p:ext uri="{BB962C8B-B14F-4D97-AF65-F5344CB8AC3E}">
        <p14:creationId xmlns:p14="http://schemas.microsoft.com/office/powerpoint/2010/main" val="3253496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602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Marcador de texto 8"/>
          <p:cNvSpPr>
            <a:spLocks noGrp="1"/>
          </p:cNvSpPr>
          <p:nvPr>
            <p:ph type="body" sz="quarter" idx="10" hasCustomPrompt="1"/>
          </p:nvPr>
        </p:nvSpPr>
        <p:spPr>
          <a:xfrm>
            <a:off x="622800" y="731520"/>
            <a:ext cx="7452795" cy="356135"/>
          </a:xfrm>
        </p:spPr>
        <p:txBody>
          <a:bodyPr>
            <a:noAutofit/>
          </a:bodyPr>
          <a:lstStyle>
            <a:lvl1pPr marL="0" indent="0">
              <a:buNone/>
              <a:defRPr sz="2800" b="1" i="0">
                <a:solidFill>
                  <a:schemeClr val="accent5">
                    <a:lumMod val="75000"/>
                  </a:schemeClr>
                </a:solidFill>
                <a:latin typeface="Arial" charset="0"/>
                <a:ea typeface="Arial" charset="0"/>
                <a:cs typeface="Arial" charset="0"/>
              </a:defRPr>
            </a:lvl1pPr>
          </a:lstStyle>
          <a:p>
            <a:pPr lvl="0"/>
            <a:r>
              <a:rPr lang="es-ES_tradnl"/>
              <a:t>Title</a:t>
            </a:r>
            <a:endParaRPr lang="es-ES_tradnl" dirty="0"/>
          </a:p>
        </p:txBody>
      </p:sp>
      <p:sp>
        <p:nvSpPr>
          <p:cNvPr id="12" name="Marcador de texto 8"/>
          <p:cNvSpPr>
            <a:spLocks noGrp="1"/>
          </p:cNvSpPr>
          <p:nvPr>
            <p:ph type="body" sz="quarter" idx="11" hasCustomPrompt="1"/>
          </p:nvPr>
        </p:nvSpPr>
        <p:spPr>
          <a:xfrm>
            <a:off x="622800" y="1174283"/>
            <a:ext cx="7452795" cy="356135"/>
          </a:xfrm>
        </p:spPr>
        <p:txBody>
          <a:bodyPr>
            <a:noAutofit/>
          </a:bodyPr>
          <a:lstStyle>
            <a:lvl1pPr marL="0" indent="0">
              <a:buNone/>
              <a:defRPr sz="1600" b="1" i="0">
                <a:solidFill>
                  <a:schemeClr val="accent6"/>
                </a:solidFill>
                <a:latin typeface="Arial" charset="0"/>
                <a:ea typeface="Arial" charset="0"/>
                <a:cs typeface="Arial" charset="0"/>
              </a:defRPr>
            </a:lvl1pPr>
          </a:lstStyle>
          <a:p>
            <a:pPr lvl="0"/>
            <a:r>
              <a:rPr lang="es-ES_tradnl" dirty="0" err="1"/>
              <a:t>subtitle</a:t>
            </a:r>
            <a:endParaRPr lang="es-ES_tradnl" dirty="0"/>
          </a:p>
        </p:txBody>
      </p:sp>
      <p:sp>
        <p:nvSpPr>
          <p:cNvPr id="13" name="Marcador de texto 8"/>
          <p:cNvSpPr>
            <a:spLocks noGrp="1"/>
          </p:cNvSpPr>
          <p:nvPr>
            <p:ph type="body" sz="quarter" idx="12" hasCustomPrompt="1"/>
          </p:nvPr>
        </p:nvSpPr>
        <p:spPr>
          <a:xfrm>
            <a:off x="622801" y="1809550"/>
            <a:ext cx="2717166" cy="3705726"/>
          </a:xfrm>
        </p:spPr>
        <p:txBody>
          <a:bodyPr>
            <a:noAutofit/>
          </a:bodyPr>
          <a:lstStyle>
            <a:lvl1pPr marL="0" indent="0" algn="just">
              <a:buNone/>
              <a:defRPr sz="1400" b="0" i="0">
                <a:solidFill>
                  <a:schemeClr val="tx1"/>
                </a:solidFill>
                <a:latin typeface="Arial" charset="0"/>
                <a:ea typeface="Arial" charset="0"/>
                <a:cs typeface="Arial" charset="0"/>
              </a:defRPr>
            </a:lvl1pPr>
          </a:lstStyle>
          <a:p>
            <a:pPr lvl="0"/>
            <a:r>
              <a:rPr lang="es-ES_tradnl" dirty="0" err="1"/>
              <a:t>Lorem</a:t>
            </a:r>
            <a:r>
              <a:rPr lang="es-ES_tradnl" dirty="0"/>
              <a:t> </a:t>
            </a:r>
            <a:r>
              <a:rPr lang="es-ES_tradnl" dirty="0" err="1"/>
              <a:t>ipsum</a:t>
            </a:r>
            <a:r>
              <a:rPr lang="es-ES_tradnl" dirty="0"/>
              <a:t> dolor </a:t>
            </a:r>
            <a:r>
              <a:rPr lang="es-ES_tradnl" dirty="0" err="1"/>
              <a:t>sit</a:t>
            </a:r>
            <a:r>
              <a:rPr lang="es-ES_tradnl" dirty="0"/>
              <a:t> </a:t>
            </a:r>
            <a:r>
              <a:rPr lang="es-ES_tradnl" dirty="0" err="1"/>
              <a:t>amet</a:t>
            </a:r>
            <a:r>
              <a:rPr lang="es-ES_tradnl" dirty="0"/>
              <a:t>, </a:t>
            </a:r>
            <a:r>
              <a:rPr lang="es-ES_tradnl" dirty="0" err="1"/>
              <a:t>consectetur</a:t>
            </a:r>
            <a:r>
              <a:rPr lang="es-ES_tradnl" dirty="0"/>
              <a:t> </a:t>
            </a:r>
            <a:r>
              <a:rPr lang="es-ES_tradnl" dirty="0" err="1"/>
              <a:t>adipiscing</a:t>
            </a:r>
            <a:r>
              <a:rPr lang="es-ES_tradnl" dirty="0"/>
              <a:t> </a:t>
            </a:r>
            <a:r>
              <a:rPr lang="es-ES_tradnl" dirty="0" err="1"/>
              <a:t>elit</a:t>
            </a:r>
            <a:r>
              <a:rPr lang="es-ES_tradnl" dirty="0"/>
              <a:t>, sed do </a:t>
            </a:r>
            <a:r>
              <a:rPr lang="es-ES_tradnl" dirty="0" err="1"/>
              <a:t>eiusmod</a:t>
            </a:r>
            <a:r>
              <a:rPr lang="es-ES_tradnl" dirty="0"/>
              <a:t> </a:t>
            </a:r>
            <a:r>
              <a:rPr lang="es-ES_tradnl" dirty="0" err="1"/>
              <a:t>tempor</a:t>
            </a:r>
            <a:r>
              <a:rPr lang="es-ES_tradnl" dirty="0"/>
              <a:t> </a:t>
            </a:r>
            <a:r>
              <a:rPr lang="es-ES_tradnl" dirty="0" err="1"/>
              <a:t>incididunt</a:t>
            </a:r>
            <a:r>
              <a:rPr lang="es-ES_tradnl" dirty="0"/>
              <a:t> ut labore et </a:t>
            </a:r>
            <a:r>
              <a:rPr lang="es-ES_tradnl" dirty="0" err="1"/>
              <a:t>dolore</a:t>
            </a:r>
            <a:r>
              <a:rPr lang="es-ES_tradnl" dirty="0"/>
              <a:t> magna </a:t>
            </a:r>
            <a:r>
              <a:rPr lang="es-ES_tradnl" dirty="0" err="1"/>
              <a:t>aliqua</a:t>
            </a:r>
            <a:r>
              <a:rPr lang="es-ES_tradnl" dirty="0"/>
              <a:t>. Ut </a:t>
            </a:r>
            <a:r>
              <a:rPr lang="es-ES_tradnl" dirty="0" err="1"/>
              <a:t>enim</a:t>
            </a:r>
            <a:r>
              <a:rPr lang="es-ES_tradnl" dirty="0"/>
              <a:t> ad </a:t>
            </a:r>
            <a:r>
              <a:rPr lang="es-ES_tradnl" dirty="0" err="1"/>
              <a:t>minim</a:t>
            </a:r>
            <a:r>
              <a:rPr lang="es-ES_tradnl" dirty="0"/>
              <a:t> </a:t>
            </a:r>
            <a:r>
              <a:rPr lang="es-ES_tradnl" dirty="0" err="1"/>
              <a:t>veniam</a:t>
            </a:r>
            <a:r>
              <a:rPr lang="es-ES_tradnl" dirty="0"/>
              <a:t>, </a:t>
            </a:r>
            <a:r>
              <a:rPr lang="es-ES_tradnl" dirty="0" err="1"/>
              <a:t>quis</a:t>
            </a:r>
            <a:r>
              <a:rPr lang="es-ES_tradnl" dirty="0"/>
              <a:t> </a:t>
            </a:r>
            <a:r>
              <a:rPr lang="es-ES_tradnl" dirty="0" err="1"/>
              <a:t>nostrud</a:t>
            </a:r>
            <a:r>
              <a:rPr lang="es-ES_tradnl" dirty="0"/>
              <a:t> </a:t>
            </a:r>
            <a:r>
              <a:rPr lang="es-ES_tradnl" dirty="0" err="1"/>
              <a:t>exercitation</a:t>
            </a:r>
            <a:r>
              <a:rPr lang="es-ES_tradnl" dirty="0"/>
              <a:t> </a:t>
            </a:r>
            <a:r>
              <a:rPr lang="es-ES_tradnl" dirty="0" err="1"/>
              <a:t>ullamco</a:t>
            </a:r>
            <a:r>
              <a:rPr lang="es-ES_tradnl" dirty="0"/>
              <a:t> </a:t>
            </a:r>
            <a:r>
              <a:rPr lang="es-ES_tradnl" dirty="0" err="1"/>
              <a:t>laboris</a:t>
            </a:r>
            <a:r>
              <a:rPr lang="es-ES_tradnl" dirty="0"/>
              <a:t> </a:t>
            </a:r>
            <a:r>
              <a:rPr lang="es-ES_tradnl" dirty="0" err="1"/>
              <a:t>nisi</a:t>
            </a:r>
            <a:r>
              <a:rPr lang="es-ES_tradnl" dirty="0"/>
              <a:t> ut </a:t>
            </a:r>
            <a:r>
              <a:rPr lang="es-ES_tradnl" dirty="0" err="1"/>
              <a:t>aliquip</a:t>
            </a:r>
            <a:r>
              <a:rPr lang="es-ES_tradnl" dirty="0"/>
              <a:t> ex </a:t>
            </a:r>
            <a:r>
              <a:rPr lang="es-ES_tradnl" dirty="0" err="1"/>
              <a:t>ea</a:t>
            </a:r>
            <a:r>
              <a:rPr lang="es-ES_tradnl" dirty="0"/>
              <a:t> commodo </a:t>
            </a:r>
            <a:r>
              <a:rPr lang="es-ES_tradnl" dirty="0" err="1"/>
              <a:t>consequat</a:t>
            </a:r>
            <a:r>
              <a:rPr lang="es-ES_tradnl" dirty="0"/>
              <a:t>. </a:t>
            </a:r>
            <a:r>
              <a:rPr lang="es-ES_tradnl" dirty="0" err="1"/>
              <a:t>Duis</a:t>
            </a:r>
            <a:r>
              <a:rPr lang="es-ES_tradnl" dirty="0"/>
              <a:t> </a:t>
            </a:r>
            <a:r>
              <a:rPr lang="es-ES_tradnl" dirty="0" err="1"/>
              <a:t>aute</a:t>
            </a:r>
            <a:r>
              <a:rPr lang="es-ES_tradnl" dirty="0"/>
              <a:t> </a:t>
            </a:r>
            <a:r>
              <a:rPr lang="es-ES_tradnl" dirty="0" err="1"/>
              <a:t>irure</a:t>
            </a:r>
            <a:r>
              <a:rPr lang="es-ES_tradnl" dirty="0"/>
              <a:t> dolor in </a:t>
            </a:r>
            <a:r>
              <a:rPr lang="es-ES_tradnl" dirty="0" err="1"/>
              <a:t>reprehenderit</a:t>
            </a:r>
            <a:r>
              <a:rPr lang="es-ES_tradnl" dirty="0"/>
              <a:t> in </a:t>
            </a:r>
            <a:r>
              <a:rPr lang="es-ES_tradnl" dirty="0" err="1"/>
              <a:t>voluptate</a:t>
            </a:r>
            <a:r>
              <a:rPr lang="es-ES_tradnl" dirty="0"/>
              <a:t> </a:t>
            </a:r>
            <a:r>
              <a:rPr lang="es-ES_tradnl" dirty="0" err="1"/>
              <a:t>velit</a:t>
            </a:r>
            <a:r>
              <a:rPr lang="es-ES_tradnl" dirty="0"/>
              <a:t> </a:t>
            </a:r>
            <a:r>
              <a:rPr lang="es-ES_tradnl" dirty="0" err="1"/>
              <a:t>esse</a:t>
            </a:r>
            <a:r>
              <a:rPr lang="es-ES_tradnl" dirty="0"/>
              <a:t> </a:t>
            </a:r>
            <a:r>
              <a:rPr lang="es-ES_tradnl" dirty="0" err="1"/>
              <a:t>cillum</a:t>
            </a:r>
            <a:r>
              <a:rPr lang="es-ES_tradnl" dirty="0"/>
              <a:t> </a:t>
            </a:r>
            <a:r>
              <a:rPr lang="es-ES_tradnl" dirty="0" err="1"/>
              <a:t>dolore</a:t>
            </a:r>
            <a:r>
              <a:rPr lang="es-ES_tradnl" dirty="0"/>
              <a:t> </a:t>
            </a:r>
            <a:r>
              <a:rPr lang="es-ES_tradnl" dirty="0" err="1"/>
              <a:t>eu</a:t>
            </a:r>
            <a:r>
              <a:rPr lang="es-ES_tradnl" dirty="0"/>
              <a:t> </a:t>
            </a:r>
            <a:r>
              <a:rPr lang="es-ES_tradnl" dirty="0" err="1"/>
              <a:t>fugiat</a:t>
            </a:r>
            <a:r>
              <a:rPr lang="es-ES_tradnl" dirty="0"/>
              <a:t> </a:t>
            </a:r>
            <a:r>
              <a:rPr lang="es-ES_tradnl" dirty="0" err="1"/>
              <a:t>nulla</a:t>
            </a:r>
            <a:r>
              <a:rPr lang="es-ES_tradnl" dirty="0"/>
              <a:t> </a:t>
            </a:r>
            <a:r>
              <a:rPr lang="es-ES_tradnl" dirty="0" err="1"/>
              <a:t>pariatur</a:t>
            </a:r>
            <a:r>
              <a:rPr lang="es-ES_tradnl" dirty="0"/>
              <a:t>. </a:t>
            </a:r>
            <a:r>
              <a:rPr lang="es-ES_tradnl" dirty="0" err="1"/>
              <a:t>Excepteur</a:t>
            </a:r>
            <a:r>
              <a:rPr lang="es-ES_tradnl" dirty="0"/>
              <a:t> </a:t>
            </a:r>
            <a:r>
              <a:rPr lang="es-ES_tradnl" dirty="0" err="1"/>
              <a:t>sint</a:t>
            </a:r>
            <a:r>
              <a:rPr lang="es-ES_tradnl" dirty="0"/>
              <a:t> </a:t>
            </a:r>
            <a:r>
              <a:rPr lang="es-ES_tradnl" dirty="0" err="1"/>
              <a:t>occaecat</a:t>
            </a:r>
            <a:r>
              <a:rPr lang="es-ES_tradnl" dirty="0"/>
              <a:t> </a:t>
            </a:r>
            <a:r>
              <a:rPr lang="es-ES_tradnl" dirty="0" err="1"/>
              <a:t>cupidatat</a:t>
            </a:r>
            <a:r>
              <a:rPr lang="es-ES_tradnl" dirty="0"/>
              <a:t> non </a:t>
            </a:r>
            <a:r>
              <a:rPr lang="es-ES_tradnl" dirty="0" err="1"/>
              <a:t>proident</a:t>
            </a:r>
            <a:r>
              <a:rPr lang="es-ES_tradnl" dirty="0"/>
              <a:t>, </a:t>
            </a:r>
            <a:r>
              <a:rPr lang="es-ES_tradnl" dirty="0" err="1"/>
              <a:t>sunt</a:t>
            </a:r>
            <a:r>
              <a:rPr lang="es-ES_tradnl" dirty="0"/>
              <a:t> in culpa </a:t>
            </a:r>
            <a:r>
              <a:rPr lang="es-ES_tradnl" dirty="0" err="1"/>
              <a:t>qui</a:t>
            </a:r>
            <a:r>
              <a:rPr lang="es-ES_tradnl" dirty="0"/>
              <a:t> </a:t>
            </a:r>
            <a:r>
              <a:rPr lang="es-ES_tradnl" dirty="0" err="1"/>
              <a:t>officia</a:t>
            </a:r>
            <a:r>
              <a:rPr lang="es-ES_tradnl" dirty="0"/>
              <a:t> </a:t>
            </a:r>
            <a:r>
              <a:rPr lang="es-ES_tradnl" dirty="0" err="1"/>
              <a:t>deserunt</a:t>
            </a:r>
            <a:r>
              <a:rPr lang="es-ES_tradnl" dirty="0"/>
              <a:t> </a:t>
            </a:r>
            <a:r>
              <a:rPr lang="es-ES_tradnl" dirty="0" err="1"/>
              <a:t>mollit</a:t>
            </a:r>
            <a:r>
              <a:rPr lang="es-ES_tradnl" dirty="0"/>
              <a:t> </a:t>
            </a:r>
            <a:r>
              <a:rPr lang="es-ES_tradnl" dirty="0" err="1"/>
              <a:t>anim</a:t>
            </a:r>
            <a:r>
              <a:rPr lang="es-ES_tradnl" dirty="0"/>
              <a:t> id </a:t>
            </a:r>
            <a:r>
              <a:rPr lang="es-ES_tradnl" dirty="0" err="1"/>
              <a:t>est</a:t>
            </a:r>
            <a:r>
              <a:rPr lang="es-ES_tradnl" dirty="0"/>
              <a:t> </a:t>
            </a:r>
            <a:r>
              <a:rPr lang="es-ES_tradnl" dirty="0" err="1"/>
              <a:t>laborum</a:t>
            </a:r>
            <a:r>
              <a:rPr lang="es-ES_tradnl" dirty="0"/>
              <a:t>.</a:t>
            </a:r>
          </a:p>
        </p:txBody>
      </p:sp>
      <p:sp>
        <p:nvSpPr>
          <p:cNvPr id="14" name="Marcador de texto 8"/>
          <p:cNvSpPr>
            <a:spLocks noGrp="1"/>
          </p:cNvSpPr>
          <p:nvPr>
            <p:ph type="body" sz="quarter" idx="13" hasCustomPrompt="1"/>
          </p:nvPr>
        </p:nvSpPr>
        <p:spPr>
          <a:xfrm>
            <a:off x="3592195" y="1809550"/>
            <a:ext cx="2717166" cy="3705726"/>
          </a:xfrm>
        </p:spPr>
        <p:txBody>
          <a:bodyPr>
            <a:noAutofit/>
          </a:bodyPr>
          <a:lstStyle>
            <a:lvl1pPr marL="0" indent="0" algn="just">
              <a:buNone/>
              <a:defRPr sz="1400" b="0" i="0">
                <a:solidFill>
                  <a:schemeClr val="tx1"/>
                </a:solidFill>
                <a:latin typeface="Arial" charset="0"/>
                <a:ea typeface="Arial" charset="0"/>
                <a:cs typeface="Arial" charset="0"/>
              </a:defRPr>
            </a:lvl1pPr>
          </a:lstStyle>
          <a:p>
            <a:pPr lvl="0"/>
            <a:r>
              <a:rPr lang="es-ES_tradnl" dirty="0" err="1"/>
              <a:t>Lorem</a:t>
            </a:r>
            <a:r>
              <a:rPr lang="es-ES_tradnl" dirty="0"/>
              <a:t> </a:t>
            </a:r>
            <a:r>
              <a:rPr lang="es-ES_tradnl" dirty="0" err="1"/>
              <a:t>ipsum</a:t>
            </a:r>
            <a:r>
              <a:rPr lang="es-ES_tradnl" dirty="0"/>
              <a:t> dolor </a:t>
            </a:r>
            <a:r>
              <a:rPr lang="es-ES_tradnl" dirty="0" err="1"/>
              <a:t>sit</a:t>
            </a:r>
            <a:r>
              <a:rPr lang="es-ES_tradnl" dirty="0"/>
              <a:t> </a:t>
            </a:r>
            <a:r>
              <a:rPr lang="es-ES_tradnl" dirty="0" err="1"/>
              <a:t>amet</a:t>
            </a:r>
            <a:r>
              <a:rPr lang="es-ES_tradnl" dirty="0"/>
              <a:t>, </a:t>
            </a:r>
            <a:r>
              <a:rPr lang="es-ES_tradnl" dirty="0" err="1"/>
              <a:t>consectetur</a:t>
            </a:r>
            <a:r>
              <a:rPr lang="es-ES_tradnl" dirty="0"/>
              <a:t> </a:t>
            </a:r>
            <a:r>
              <a:rPr lang="es-ES_tradnl" dirty="0" err="1"/>
              <a:t>adipiscing</a:t>
            </a:r>
            <a:r>
              <a:rPr lang="es-ES_tradnl" dirty="0"/>
              <a:t> </a:t>
            </a:r>
            <a:r>
              <a:rPr lang="es-ES_tradnl" dirty="0" err="1"/>
              <a:t>elit</a:t>
            </a:r>
            <a:r>
              <a:rPr lang="es-ES_tradnl" dirty="0"/>
              <a:t>, sed do </a:t>
            </a:r>
            <a:r>
              <a:rPr lang="es-ES_tradnl" dirty="0" err="1"/>
              <a:t>eiusmod</a:t>
            </a:r>
            <a:r>
              <a:rPr lang="es-ES_tradnl" dirty="0"/>
              <a:t> </a:t>
            </a:r>
            <a:r>
              <a:rPr lang="es-ES_tradnl" dirty="0" err="1"/>
              <a:t>tempor</a:t>
            </a:r>
            <a:r>
              <a:rPr lang="es-ES_tradnl" dirty="0"/>
              <a:t> </a:t>
            </a:r>
            <a:r>
              <a:rPr lang="es-ES_tradnl" dirty="0" err="1"/>
              <a:t>incididunt</a:t>
            </a:r>
            <a:r>
              <a:rPr lang="es-ES_tradnl" dirty="0"/>
              <a:t> ut labore et </a:t>
            </a:r>
            <a:r>
              <a:rPr lang="es-ES_tradnl" dirty="0" err="1"/>
              <a:t>dolore</a:t>
            </a:r>
            <a:r>
              <a:rPr lang="es-ES_tradnl" dirty="0"/>
              <a:t> magna </a:t>
            </a:r>
            <a:r>
              <a:rPr lang="es-ES_tradnl" dirty="0" err="1"/>
              <a:t>aliqua</a:t>
            </a:r>
            <a:r>
              <a:rPr lang="es-ES_tradnl" dirty="0"/>
              <a:t>. Ut </a:t>
            </a:r>
            <a:r>
              <a:rPr lang="es-ES_tradnl" dirty="0" err="1"/>
              <a:t>enim</a:t>
            </a:r>
            <a:r>
              <a:rPr lang="es-ES_tradnl" dirty="0"/>
              <a:t> ad </a:t>
            </a:r>
            <a:r>
              <a:rPr lang="es-ES_tradnl" dirty="0" err="1"/>
              <a:t>minim</a:t>
            </a:r>
            <a:r>
              <a:rPr lang="es-ES_tradnl" dirty="0"/>
              <a:t> </a:t>
            </a:r>
            <a:r>
              <a:rPr lang="es-ES_tradnl" dirty="0" err="1"/>
              <a:t>veniam</a:t>
            </a:r>
            <a:r>
              <a:rPr lang="es-ES_tradnl" dirty="0"/>
              <a:t>, </a:t>
            </a:r>
            <a:r>
              <a:rPr lang="es-ES_tradnl" dirty="0" err="1"/>
              <a:t>quis</a:t>
            </a:r>
            <a:r>
              <a:rPr lang="es-ES_tradnl" dirty="0"/>
              <a:t> </a:t>
            </a:r>
            <a:r>
              <a:rPr lang="es-ES_tradnl" dirty="0" err="1"/>
              <a:t>nostrud</a:t>
            </a:r>
            <a:r>
              <a:rPr lang="es-ES_tradnl" dirty="0"/>
              <a:t> </a:t>
            </a:r>
            <a:r>
              <a:rPr lang="es-ES_tradnl" dirty="0" err="1"/>
              <a:t>exercitation</a:t>
            </a:r>
            <a:r>
              <a:rPr lang="es-ES_tradnl" dirty="0"/>
              <a:t> </a:t>
            </a:r>
            <a:r>
              <a:rPr lang="es-ES_tradnl" dirty="0" err="1"/>
              <a:t>ullamco</a:t>
            </a:r>
            <a:r>
              <a:rPr lang="es-ES_tradnl" dirty="0"/>
              <a:t> </a:t>
            </a:r>
            <a:r>
              <a:rPr lang="es-ES_tradnl" dirty="0" err="1"/>
              <a:t>laboris</a:t>
            </a:r>
            <a:r>
              <a:rPr lang="es-ES_tradnl" dirty="0"/>
              <a:t> </a:t>
            </a:r>
            <a:r>
              <a:rPr lang="es-ES_tradnl" dirty="0" err="1"/>
              <a:t>nisi</a:t>
            </a:r>
            <a:r>
              <a:rPr lang="es-ES_tradnl" dirty="0"/>
              <a:t> ut </a:t>
            </a:r>
            <a:r>
              <a:rPr lang="es-ES_tradnl" dirty="0" err="1"/>
              <a:t>aliquip</a:t>
            </a:r>
            <a:r>
              <a:rPr lang="es-ES_tradnl" dirty="0"/>
              <a:t> ex </a:t>
            </a:r>
            <a:r>
              <a:rPr lang="es-ES_tradnl" dirty="0" err="1"/>
              <a:t>ea</a:t>
            </a:r>
            <a:r>
              <a:rPr lang="es-ES_tradnl" dirty="0"/>
              <a:t> commodo </a:t>
            </a:r>
            <a:r>
              <a:rPr lang="es-ES_tradnl" dirty="0" err="1"/>
              <a:t>consequat</a:t>
            </a:r>
            <a:r>
              <a:rPr lang="es-ES_tradnl" dirty="0"/>
              <a:t>. </a:t>
            </a:r>
            <a:r>
              <a:rPr lang="es-ES_tradnl" dirty="0" err="1"/>
              <a:t>Duis</a:t>
            </a:r>
            <a:r>
              <a:rPr lang="es-ES_tradnl" dirty="0"/>
              <a:t> </a:t>
            </a:r>
            <a:r>
              <a:rPr lang="es-ES_tradnl" dirty="0" err="1"/>
              <a:t>aute</a:t>
            </a:r>
            <a:r>
              <a:rPr lang="es-ES_tradnl" dirty="0"/>
              <a:t> </a:t>
            </a:r>
            <a:r>
              <a:rPr lang="es-ES_tradnl" dirty="0" err="1"/>
              <a:t>irure</a:t>
            </a:r>
            <a:r>
              <a:rPr lang="es-ES_tradnl" dirty="0"/>
              <a:t> dolor in </a:t>
            </a:r>
            <a:r>
              <a:rPr lang="es-ES_tradnl" dirty="0" err="1"/>
              <a:t>reprehenderit</a:t>
            </a:r>
            <a:r>
              <a:rPr lang="es-ES_tradnl" dirty="0"/>
              <a:t> in </a:t>
            </a:r>
            <a:r>
              <a:rPr lang="es-ES_tradnl" dirty="0" err="1"/>
              <a:t>voluptate</a:t>
            </a:r>
            <a:r>
              <a:rPr lang="es-ES_tradnl" dirty="0"/>
              <a:t> </a:t>
            </a:r>
            <a:r>
              <a:rPr lang="es-ES_tradnl" dirty="0" err="1"/>
              <a:t>velit</a:t>
            </a:r>
            <a:r>
              <a:rPr lang="es-ES_tradnl" dirty="0"/>
              <a:t> </a:t>
            </a:r>
            <a:r>
              <a:rPr lang="es-ES_tradnl" dirty="0" err="1"/>
              <a:t>esse</a:t>
            </a:r>
            <a:r>
              <a:rPr lang="es-ES_tradnl" dirty="0"/>
              <a:t> </a:t>
            </a:r>
            <a:r>
              <a:rPr lang="es-ES_tradnl" dirty="0" err="1"/>
              <a:t>cillum</a:t>
            </a:r>
            <a:r>
              <a:rPr lang="es-ES_tradnl" dirty="0"/>
              <a:t> </a:t>
            </a:r>
            <a:r>
              <a:rPr lang="es-ES_tradnl" dirty="0" err="1"/>
              <a:t>dolore</a:t>
            </a:r>
            <a:r>
              <a:rPr lang="es-ES_tradnl" dirty="0"/>
              <a:t> </a:t>
            </a:r>
            <a:r>
              <a:rPr lang="es-ES_tradnl" dirty="0" err="1"/>
              <a:t>eu</a:t>
            </a:r>
            <a:r>
              <a:rPr lang="es-ES_tradnl" dirty="0"/>
              <a:t> </a:t>
            </a:r>
            <a:r>
              <a:rPr lang="es-ES_tradnl" dirty="0" err="1"/>
              <a:t>fugiat</a:t>
            </a:r>
            <a:r>
              <a:rPr lang="es-ES_tradnl" dirty="0"/>
              <a:t> </a:t>
            </a:r>
            <a:r>
              <a:rPr lang="es-ES_tradnl" dirty="0" err="1"/>
              <a:t>nulla</a:t>
            </a:r>
            <a:r>
              <a:rPr lang="es-ES_tradnl" dirty="0"/>
              <a:t> </a:t>
            </a:r>
            <a:r>
              <a:rPr lang="es-ES_tradnl" dirty="0" err="1"/>
              <a:t>pariatur</a:t>
            </a:r>
            <a:r>
              <a:rPr lang="es-ES_tradnl" dirty="0"/>
              <a:t>. </a:t>
            </a:r>
            <a:r>
              <a:rPr lang="es-ES_tradnl" dirty="0" err="1"/>
              <a:t>Excepteur</a:t>
            </a:r>
            <a:r>
              <a:rPr lang="es-ES_tradnl" dirty="0"/>
              <a:t> </a:t>
            </a:r>
            <a:r>
              <a:rPr lang="es-ES_tradnl" dirty="0" err="1"/>
              <a:t>sint</a:t>
            </a:r>
            <a:r>
              <a:rPr lang="es-ES_tradnl" dirty="0"/>
              <a:t> </a:t>
            </a:r>
            <a:r>
              <a:rPr lang="es-ES_tradnl" dirty="0" err="1"/>
              <a:t>occaecat</a:t>
            </a:r>
            <a:r>
              <a:rPr lang="es-ES_tradnl" dirty="0"/>
              <a:t> </a:t>
            </a:r>
            <a:r>
              <a:rPr lang="es-ES_tradnl" dirty="0" err="1"/>
              <a:t>cupidatat</a:t>
            </a:r>
            <a:r>
              <a:rPr lang="es-ES_tradnl" dirty="0"/>
              <a:t> non </a:t>
            </a:r>
            <a:r>
              <a:rPr lang="es-ES_tradnl" dirty="0" err="1"/>
              <a:t>proident</a:t>
            </a:r>
            <a:r>
              <a:rPr lang="es-ES_tradnl" dirty="0"/>
              <a:t>, </a:t>
            </a:r>
            <a:r>
              <a:rPr lang="es-ES_tradnl" dirty="0" err="1"/>
              <a:t>sunt</a:t>
            </a:r>
            <a:r>
              <a:rPr lang="es-ES_tradnl" dirty="0"/>
              <a:t> in culpa </a:t>
            </a:r>
            <a:r>
              <a:rPr lang="es-ES_tradnl" dirty="0" err="1"/>
              <a:t>qui</a:t>
            </a:r>
            <a:r>
              <a:rPr lang="es-ES_tradnl" dirty="0"/>
              <a:t> </a:t>
            </a:r>
            <a:r>
              <a:rPr lang="es-ES_tradnl" dirty="0" err="1"/>
              <a:t>officia</a:t>
            </a:r>
            <a:r>
              <a:rPr lang="es-ES_tradnl" dirty="0"/>
              <a:t> </a:t>
            </a:r>
            <a:r>
              <a:rPr lang="es-ES_tradnl" dirty="0" err="1"/>
              <a:t>deserunt</a:t>
            </a:r>
            <a:r>
              <a:rPr lang="es-ES_tradnl" dirty="0"/>
              <a:t> </a:t>
            </a:r>
            <a:r>
              <a:rPr lang="es-ES_tradnl" dirty="0" err="1"/>
              <a:t>mollit</a:t>
            </a:r>
            <a:r>
              <a:rPr lang="es-ES_tradnl" dirty="0"/>
              <a:t> </a:t>
            </a:r>
            <a:r>
              <a:rPr lang="es-ES_tradnl" dirty="0" err="1"/>
              <a:t>anim</a:t>
            </a:r>
            <a:r>
              <a:rPr lang="es-ES_tradnl" dirty="0"/>
              <a:t> id </a:t>
            </a:r>
            <a:r>
              <a:rPr lang="es-ES_tradnl" dirty="0" err="1"/>
              <a:t>est</a:t>
            </a:r>
            <a:r>
              <a:rPr lang="es-ES_tradnl" dirty="0"/>
              <a:t> </a:t>
            </a:r>
            <a:r>
              <a:rPr lang="es-ES_tradnl" dirty="0" err="1"/>
              <a:t>laborum</a:t>
            </a:r>
            <a:r>
              <a:rPr lang="es-ES_tradnl" dirty="0"/>
              <a:t>.</a:t>
            </a:r>
          </a:p>
        </p:txBody>
      </p:sp>
      <p:sp>
        <p:nvSpPr>
          <p:cNvPr id="15" name="Marcador de texto 8"/>
          <p:cNvSpPr>
            <a:spLocks noGrp="1"/>
          </p:cNvSpPr>
          <p:nvPr>
            <p:ph type="body" sz="quarter" idx="14" hasCustomPrompt="1"/>
          </p:nvPr>
        </p:nvSpPr>
        <p:spPr>
          <a:xfrm>
            <a:off x="6561589" y="1809550"/>
            <a:ext cx="2717166" cy="3705726"/>
          </a:xfrm>
        </p:spPr>
        <p:txBody>
          <a:bodyPr>
            <a:noAutofit/>
          </a:bodyPr>
          <a:lstStyle>
            <a:lvl1pPr marL="0" indent="0" algn="just">
              <a:buNone/>
              <a:defRPr sz="1400" b="0" i="0">
                <a:solidFill>
                  <a:schemeClr val="tx1"/>
                </a:solidFill>
                <a:latin typeface="Arial" charset="0"/>
                <a:ea typeface="Arial" charset="0"/>
                <a:cs typeface="Arial" charset="0"/>
              </a:defRPr>
            </a:lvl1pPr>
          </a:lstStyle>
          <a:p>
            <a:pPr lvl="0"/>
            <a:r>
              <a:rPr lang="es-ES_tradnl" dirty="0" err="1"/>
              <a:t>Lorem</a:t>
            </a:r>
            <a:r>
              <a:rPr lang="es-ES_tradnl" dirty="0"/>
              <a:t> </a:t>
            </a:r>
            <a:r>
              <a:rPr lang="es-ES_tradnl" dirty="0" err="1"/>
              <a:t>ipsum</a:t>
            </a:r>
            <a:r>
              <a:rPr lang="es-ES_tradnl" dirty="0"/>
              <a:t> dolor </a:t>
            </a:r>
            <a:r>
              <a:rPr lang="es-ES_tradnl" dirty="0" err="1"/>
              <a:t>sit</a:t>
            </a:r>
            <a:r>
              <a:rPr lang="es-ES_tradnl" dirty="0"/>
              <a:t> </a:t>
            </a:r>
            <a:r>
              <a:rPr lang="es-ES_tradnl" dirty="0" err="1"/>
              <a:t>amet</a:t>
            </a:r>
            <a:r>
              <a:rPr lang="es-ES_tradnl" dirty="0"/>
              <a:t>, </a:t>
            </a:r>
            <a:r>
              <a:rPr lang="es-ES_tradnl" dirty="0" err="1"/>
              <a:t>consectetur</a:t>
            </a:r>
            <a:r>
              <a:rPr lang="es-ES_tradnl" dirty="0"/>
              <a:t> </a:t>
            </a:r>
            <a:r>
              <a:rPr lang="es-ES_tradnl" dirty="0" err="1"/>
              <a:t>adipiscing</a:t>
            </a:r>
            <a:r>
              <a:rPr lang="es-ES_tradnl" dirty="0"/>
              <a:t> </a:t>
            </a:r>
            <a:r>
              <a:rPr lang="es-ES_tradnl" dirty="0" err="1"/>
              <a:t>elit</a:t>
            </a:r>
            <a:r>
              <a:rPr lang="es-ES_tradnl" dirty="0"/>
              <a:t>, sed do </a:t>
            </a:r>
            <a:r>
              <a:rPr lang="es-ES_tradnl" dirty="0" err="1"/>
              <a:t>eiusmod</a:t>
            </a:r>
            <a:r>
              <a:rPr lang="es-ES_tradnl" dirty="0"/>
              <a:t> </a:t>
            </a:r>
            <a:r>
              <a:rPr lang="es-ES_tradnl" dirty="0" err="1"/>
              <a:t>tempor</a:t>
            </a:r>
            <a:r>
              <a:rPr lang="es-ES_tradnl" dirty="0"/>
              <a:t> </a:t>
            </a:r>
            <a:r>
              <a:rPr lang="es-ES_tradnl" dirty="0" err="1"/>
              <a:t>incididunt</a:t>
            </a:r>
            <a:r>
              <a:rPr lang="es-ES_tradnl" dirty="0"/>
              <a:t> ut labore et </a:t>
            </a:r>
            <a:r>
              <a:rPr lang="es-ES_tradnl" dirty="0" err="1"/>
              <a:t>dolore</a:t>
            </a:r>
            <a:r>
              <a:rPr lang="es-ES_tradnl" dirty="0"/>
              <a:t> magna </a:t>
            </a:r>
            <a:r>
              <a:rPr lang="es-ES_tradnl" dirty="0" err="1"/>
              <a:t>aliqua</a:t>
            </a:r>
            <a:r>
              <a:rPr lang="es-ES_tradnl" dirty="0"/>
              <a:t>. Ut </a:t>
            </a:r>
            <a:r>
              <a:rPr lang="es-ES_tradnl" dirty="0" err="1"/>
              <a:t>enim</a:t>
            </a:r>
            <a:r>
              <a:rPr lang="es-ES_tradnl" dirty="0"/>
              <a:t> ad </a:t>
            </a:r>
            <a:r>
              <a:rPr lang="es-ES_tradnl" dirty="0" err="1"/>
              <a:t>minim</a:t>
            </a:r>
            <a:r>
              <a:rPr lang="es-ES_tradnl" dirty="0"/>
              <a:t> </a:t>
            </a:r>
            <a:r>
              <a:rPr lang="es-ES_tradnl" dirty="0" err="1"/>
              <a:t>veniam</a:t>
            </a:r>
            <a:r>
              <a:rPr lang="es-ES_tradnl" dirty="0"/>
              <a:t>, </a:t>
            </a:r>
            <a:r>
              <a:rPr lang="es-ES_tradnl" dirty="0" err="1"/>
              <a:t>quis</a:t>
            </a:r>
            <a:r>
              <a:rPr lang="es-ES_tradnl" dirty="0"/>
              <a:t> </a:t>
            </a:r>
            <a:r>
              <a:rPr lang="es-ES_tradnl" dirty="0" err="1"/>
              <a:t>nostrud</a:t>
            </a:r>
            <a:r>
              <a:rPr lang="es-ES_tradnl" dirty="0"/>
              <a:t> </a:t>
            </a:r>
            <a:r>
              <a:rPr lang="es-ES_tradnl" dirty="0" err="1"/>
              <a:t>exercitation</a:t>
            </a:r>
            <a:r>
              <a:rPr lang="es-ES_tradnl" dirty="0"/>
              <a:t> </a:t>
            </a:r>
            <a:r>
              <a:rPr lang="es-ES_tradnl" dirty="0" err="1"/>
              <a:t>ullamco</a:t>
            </a:r>
            <a:r>
              <a:rPr lang="es-ES_tradnl" dirty="0"/>
              <a:t> </a:t>
            </a:r>
            <a:r>
              <a:rPr lang="es-ES_tradnl" dirty="0" err="1"/>
              <a:t>laboris</a:t>
            </a:r>
            <a:r>
              <a:rPr lang="es-ES_tradnl" dirty="0"/>
              <a:t> </a:t>
            </a:r>
            <a:r>
              <a:rPr lang="es-ES_tradnl" dirty="0" err="1"/>
              <a:t>nisi</a:t>
            </a:r>
            <a:r>
              <a:rPr lang="es-ES_tradnl" dirty="0"/>
              <a:t> ut </a:t>
            </a:r>
            <a:r>
              <a:rPr lang="es-ES_tradnl" dirty="0" err="1"/>
              <a:t>aliquip</a:t>
            </a:r>
            <a:r>
              <a:rPr lang="es-ES_tradnl" dirty="0"/>
              <a:t> ex </a:t>
            </a:r>
            <a:r>
              <a:rPr lang="es-ES_tradnl" dirty="0" err="1"/>
              <a:t>ea</a:t>
            </a:r>
            <a:r>
              <a:rPr lang="es-ES_tradnl" dirty="0"/>
              <a:t> commodo </a:t>
            </a:r>
            <a:r>
              <a:rPr lang="es-ES_tradnl" dirty="0" err="1"/>
              <a:t>consequat</a:t>
            </a:r>
            <a:r>
              <a:rPr lang="es-ES_tradnl" dirty="0"/>
              <a:t>. </a:t>
            </a:r>
            <a:r>
              <a:rPr lang="es-ES_tradnl" dirty="0" err="1"/>
              <a:t>Duis</a:t>
            </a:r>
            <a:r>
              <a:rPr lang="es-ES_tradnl" dirty="0"/>
              <a:t> </a:t>
            </a:r>
            <a:r>
              <a:rPr lang="es-ES_tradnl" dirty="0" err="1"/>
              <a:t>aute</a:t>
            </a:r>
            <a:r>
              <a:rPr lang="es-ES_tradnl" dirty="0"/>
              <a:t> </a:t>
            </a:r>
            <a:r>
              <a:rPr lang="es-ES_tradnl" dirty="0" err="1"/>
              <a:t>irure</a:t>
            </a:r>
            <a:r>
              <a:rPr lang="es-ES_tradnl" dirty="0"/>
              <a:t> dolor in </a:t>
            </a:r>
            <a:r>
              <a:rPr lang="es-ES_tradnl" dirty="0" err="1"/>
              <a:t>reprehenderit</a:t>
            </a:r>
            <a:r>
              <a:rPr lang="es-ES_tradnl" dirty="0"/>
              <a:t> in </a:t>
            </a:r>
            <a:r>
              <a:rPr lang="es-ES_tradnl" dirty="0" err="1"/>
              <a:t>voluptate</a:t>
            </a:r>
            <a:r>
              <a:rPr lang="es-ES_tradnl" dirty="0"/>
              <a:t> </a:t>
            </a:r>
            <a:r>
              <a:rPr lang="es-ES_tradnl" dirty="0" err="1"/>
              <a:t>velit</a:t>
            </a:r>
            <a:r>
              <a:rPr lang="es-ES_tradnl" dirty="0"/>
              <a:t> </a:t>
            </a:r>
            <a:r>
              <a:rPr lang="es-ES_tradnl" dirty="0" err="1"/>
              <a:t>esse</a:t>
            </a:r>
            <a:r>
              <a:rPr lang="es-ES_tradnl" dirty="0"/>
              <a:t> </a:t>
            </a:r>
            <a:r>
              <a:rPr lang="es-ES_tradnl" dirty="0" err="1"/>
              <a:t>cillum</a:t>
            </a:r>
            <a:r>
              <a:rPr lang="es-ES_tradnl" dirty="0"/>
              <a:t> </a:t>
            </a:r>
            <a:r>
              <a:rPr lang="es-ES_tradnl" dirty="0" err="1"/>
              <a:t>dolore</a:t>
            </a:r>
            <a:r>
              <a:rPr lang="es-ES_tradnl" dirty="0"/>
              <a:t> </a:t>
            </a:r>
            <a:r>
              <a:rPr lang="es-ES_tradnl" dirty="0" err="1"/>
              <a:t>eu</a:t>
            </a:r>
            <a:r>
              <a:rPr lang="es-ES_tradnl" dirty="0"/>
              <a:t> </a:t>
            </a:r>
            <a:r>
              <a:rPr lang="es-ES_tradnl" dirty="0" err="1"/>
              <a:t>fugiat</a:t>
            </a:r>
            <a:r>
              <a:rPr lang="es-ES_tradnl" dirty="0"/>
              <a:t> </a:t>
            </a:r>
            <a:r>
              <a:rPr lang="es-ES_tradnl" dirty="0" err="1"/>
              <a:t>nulla</a:t>
            </a:r>
            <a:r>
              <a:rPr lang="es-ES_tradnl" dirty="0"/>
              <a:t> </a:t>
            </a:r>
            <a:r>
              <a:rPr lang="es-ES_tradnl" dirty="0" err="1"/>
              <a:t>pariatur</a:t>
            </a:r>
            <a:r>
              <a:rPr lang="es-ES_tradnl" dirty="0"/>
              <a:t>. </a:t>
            </a:r>
            <a:r>
              <a:rPr lang="es-ES_tradnl" dirty="0" err="1"/>
              <a:t>Excepteur</a:t>
            </a:r>
            <a:r>
              <a:rPr lang="es-ES_tradnl" dirty="0"/>
              <a:t> </a:t>
            </a:r>
            <a:r>
              <a:rPr lang="es-ES_tradnl" dirty="0" err="1"/>
              <a:t>sint</a:t>
            </a:r>
            <a:r>
              <a:rPr lang="es-ES_tradnl" dirty="0"/>
              <a:t> </a:t>
            </a:r>
            <a:r>
              <a:rPr lang="es-ES_tradnl" dirty="0" err="1"/>
              <a:t>occaecat</a:t>
            </a:r>
            <a:r>
              <a:rPr lang="es-ES_tradnl" dirty="0"/>
              <a:t> </a:t>
            </a:r>
            <a:r>
              <a:rPr lang="es-ES_tradnl" dirty="0" err="1"/>
              <a:t>cupidatat</a:t>
            </a:r>
            <a:r>
              <a:rPr lang="es-ES_tradnl" dirty="0"/>
              <a:t> non </a:t>
            </a:r>
            <a:r>
              <a:rPr lang="es-ES_tradnl" dirty="0" err="1"/>
              <a:t>proident</a:t>
            </a:r>
            <a:r>
              <a:rPr lang="es-ES_tradnl" dirty="0"/>
              <a:t>, </a:t>
            </a:r>
            <a:r>
              <a:rPr lang="es-ES_tradnl" dirty="0" err="1"/>
              <a:t>sunt</a:t>
            </a:r>
            <a:r>
              <a:rPr lang="es-ES_tradnl" dirty="0"/>
              <a:t> in culpa </a:t>
            </a:r>
            <a:r>
              <a:rPr lang="es-ES_tradnl" dirty="0" err="1"/>
              <a:t>qui</a:t>
            </a:r>
            <a:r>
              <a:rPr lang="es-ES_tradnl" dirty="0"/>
              <a:t> </a:t>
            </a:r>
            <a:r>
              <a:rPr lang="es-ES_tradnl" dirty="0" err="1"/>
              <a:t>officia</a:t>
            </a:r>
            <a:r>
              <a:rPr lang="es-ES_tradnl" dirty="0"/>
              <a:t> </a:t>
            </a:r>
            <a:r>
              <a:rPr lang="es-ES_tradnl" dirty="0" err="1"/>
              <a:t>deserunt</a:t>
            </a:r>
            <a:r>
              <a:rPr lang="es-ES_tradnl" dirty="0"/>
              <a:t> </a:t>
            </a:r>
            <a:r>
              <a:rPr lang="es-ES_tradnl" dirty="0" err="1"/>
              <a:t>mollit</a:t>
            </a:r>
            <a:r>
              <a:rPr lang="es-ES_tradnl" dirty="0"/>
              <a:t> </a:t>
            </a:r>
            <a:r>
              <a:rPr lang="es-ES_tradnl" dirty="0" err="1"/>
              <a:t>anim</a:t>
            </a:r>
            <a:r>
              <a:rPr lang="es-ES_tradnl" dirty="0"/>
              <a:t> id </a:t>
            </a:r>
            <a:r>
              <a:rPr lang="es-ES_tradnl" dirty="0" err="1"/>
              <a:t>est</a:t>
            </a:r>
            <a:r>
              <a:rPr lang="es-ES_tradnl" dirty="0"/>
              <a:t> </a:t>
            </a:r>
            <a:r>
              <a:rPr lang="es-ES_tradnl" dirty="0" err="1"/>
              <a:t>laborum</a:t>
            </a:r>
            <a:r>
              <a:rPr lang="es-ES_tradnl" dirty="0"/>
              <a:t>.</a:t>
            </a:r>
          </a:p>
        </p:txBody>
      </p:sp>
    </p:spTree>
    <p:extLst>
      <p:ext uri="{BB962C8B-B14F-4D97-AF65-F5344CB8AC3E}">
        <p14:creationId xmlns:p14="http://schemas.microsoft.com/office/powerpoint/2010/main" val="2532569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PHOTO + TEX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4" name="Marcador de texto 8"/>
          <p:cNvSpPr>
            <a:spLocks noGrp="1"/>
          </p:cNvSpPr>
          <p:nvPr>
            <p:ph type="body" sz="quarter" idx="10" hasCustomPrompt="1"/>
          </p:nvPr>
        </p:nvSpPr>
        <p:spPr>
          <a:xfrm>
            <a:off x="622800" y="731520"/>
            <a:ext cx="7452795" cy="356135"/>
          </a:xfrm>
        </p:spPr>
        <p:txBody>
          <a:bodyPr>
            <a:noAutofit/>
          </a:bodyPr>
          <a:lstStyle>
            <a:lvl1pPr marL="0" indent="0">
              <a:buNone/>
              <a:defRPr sz="2800" b="1" i="0">
                <a:solidFill>
                  <a:schemeClr val="accent5">
                    <a:lumMod val="75000"/>
                  </a:schemeClr>
                </a:solidFill>
                <a:latin typeface="Arial" charset="0"/>
                <a:ea typeface="Arial" charset="0"/>
                <a:cs typeface="Arial" charset="0"/>
              </a:defRPr>
            </a:lvl1pPr>
          </a:lstStyle>
          <a:p>
            <a:pPr lvl="0"/>
            <a:r>
              <a:rPr lang="es-ES_tradnl"/>
              <a:t>Title</a:t>
            </a:r>
            <a:endParaRPr lang="es-ES_tradnl" dirty="0"/>
          </a:p>
        </p:txBody>
      </p:sp>
      <p:sp>
        <p:nvSpPr>
          <p:cNvPr id="15" name="Marcador de texto 8"/>
          <p:cNvSpPr>
            <a:spLocks noGrp="1"/>
          </p:cNvSpPr>
          <p:nvPr>
            <p:ph type="body" sz="quarter" idx="11" hasCustomPrompt="1"/>
          </p:nvPr>
        </p:nvSpPr>
        <p:spPr>
          <a:xfrm>
            <a:off x="622800" y="1174283"/>
            <a:ext cx="7452795" cy="356135"/>
          </a:xfrm>
        </p:spPr>
        <p:txBody>
          <a:bodyPr>
            <a:noAutofit/>
          </a:bodyPr>
          <a:lstStyle>
            <a:lvl1pPr marL="0" indent="0">
              <a:buNone/>
              <a:defRPr sz="1600" b="1" i="0">
                <a:solidFill>
                  <a:schemeClr val="accent6"/>
                </a:solidFill>
                <a:latin typeface="Arial" charset="0"/>
                <a:ea typeface="Arial" charset="0"/>
                <a:cs typeface="Arial" charset="0"/>
              </a:defRPr>
            </a:lvl1pPr>
          </a:lstStyle>
          <a:p>
            <a:pPr lvl="0"/>
            <a:r>
              <a:rPr lang="es-ES_tradnl" dirty="0" err="1"/>
              <a:t>subtitle</a:t>
            </a:r>
            <a:endParaRPr lang="es-ES_tradnl" dirty="0"/>
          </a:p>
        </p:txBody>
      </p:sp>
      <p:sp>
        <p:nvSpPr>
          <p:cNvPr id="16" name="Marcador de texto 8"/>
          <p:cNvSpPr>
            <a:spLocks noGrp="1"/>
          </p:cNvSpPr>
          <p:nvPr>
            <p:ph type="body" sz="quarter" idx="12" hasCustomPrompt="1"/>
          </p:nvPr>
        </p:nvSpPr>
        <p:spPr>
          <a:xfrm>
            <a:off x="3224464" y="2069432"/>
            <a:ext cx="4851132" cy="1424539"/>
          </a:xfrm>
        </p:spPr>
        <p:txBody>
          <a:bodyPr>
            <a:noAutofit/>
          </a:bodyPr>
          <a:lstStyle>
            <a:lvl1pPr marL="0" indent="0" algn="just">
              <a:buNone/>
              <a:defRPr sz="1400" b="0" i="0">
                <a:solidFill>
                  <a:schemeClr val="tx1"/>
                </a:solidFill>
                <a:latin typeface="Arial" charset="0"/>
                <a:ea typeface="Arial" charset="0"/>
                <a:cs typeface="Arial" charset="0"/>
              </a:defRPr>
            </a:lvl1pPr>
          </a:lstStyle>
          <a:p>
            <a:pPr lvl="0"/>
            <a:r>
              <a:rPr lang="es-ES_tradnl" dirty="0" err="1"/>
              <a:t>Lorem</a:t>
            </a:r>
            <a:r>
              <a:rPr lang="es-ES_tradnl" dirty="0"/>
              <a:t> </a:t>
            </a:r>
            <a:r>
              <a:rPr lang="es-ES_tradnl" dirty="0" err="1"/>
              <a:t>ipsum</a:t>
            </a:r>
            <a:r>
              <a:rPr lang="es-ES_tradnl" dirty="0"/>
              <a:t> dolor </a:t>
            </a:r>
            <a:r>
              <a:rPr lang="es-ES_tradnl" dirty="0" err="1"/>
              <a:t>sit</a:t>
            </a:r>
            <a:r>
              <a:rPr lang="es-ES_tradnl" dirty="0"/>
              <a:t> </a:t>
            </a:r>
            <a:r>
              <a:rPr lang="es-ES_tradnl" dirty="0" err="1"/>
              <a:t>amet</a:t>
            </a:r>
            <a:r>
              <a:rPr lang="es-ES_tradnl" dirty="0"/>
              <a:t>, </a:t>
            </a:r>
            <a:r>
              <a:rPr lang="es-ES_tradnl" dirty="0" err="1"/>
              <a:t>consectetur</a:t>
            </a:r>
            <a:r>
              <a:rPr lang="es-ES_tradnl" dirty="0"/>
              <a:t> </a:t>
            </a:r>
            <a:r>
              <a:rPr lang="es-ES_tradnl" dirty="0" err="1"/>
              <a:t>adipiscing</a:t>
            </a:r>
            <a:r>
              <a:rPr lang="es-ES_tradnl" dirty="0"/>
              <a:t> </a:t>
            </a:r>
            <a:r>
              <a:rPr lang="es-ES_tradnl" dirty="0" err="1"/>
              <a:t>elit</a:t>
            </a:r>
            <a:r>
              <a:rPr lang="es-ES_tradnl" dirty="0"/>
              <a:t>, sed do </a:t>
            </a:r>
            <a:r>
              <a:rPr lang="es-ES_tradnl" dirty="0" err="1"/>
              <a:t>eiusmod</a:t>
            </a:r>
            <a:r>
              <a:rPr lang="es-ES_tradnl" dirty="0"/>
              <a:t> </a:t>
            </a:r>
            <a:r>
              <a:rPr lang="es-ES_tradnl" dirty="0" err="1"/>
              <a:t>tempor</a:t>
            </a:r>
            <a:r>
              <a:rPr lang="es-ES_tradnl" dirty="0"/>
              <a:t> </a:t>
            </a:r>
            <a:r>
              <a:rPr lang="es-ES_tradnl" dirty="0" err="1"/>
              <a:t>incididunt</a:t>
            </a:r>
            <a:r>
              <a:rPr lang="es-ES_tradnl" dirty="0"/>
              <a:t> ut labore et </a:t>
            </a:r>
            <a:r>
              <a:rPr lang="es-ES_tradnl" dirty="0" err="1"/>
              <a:t>dolore</a:t>
            </a:r>
            <a:r>
              <a:rPr lang="es-ES_tradnl" dirty="0"/>
              <a:t> magna </a:t>
            </a:r>
            <a:r>
              <a:rPr lang="es-ES_tradnl" dirty="0" err="1"/>
              <a:t>aliqua</a:t>
            </a:r>
            <a:r>
              <a:rPr lang="es-ES_tradnl" dirty="0"/>
              <a:t>. Ut </a:t>
            </a:r>
            <a:r>
              <a:rPr lang="es-ES_tradnl" dirty="0" err="1"/>
              <a:t>enim</a:t>
            </a:r>
            <a:r>
              <a:rPr lang="es-ES_tradnl" dirty="0"/>
              <a:t> ad </a:t>
            </a:r>
            <a:r>
              <a:rPr lang="es-ES_tradnl" dirty="0" err="1"/>
              <a:t>minim</a:t>
            </a:r>
            <a:r>
              <a:rPr lang="es-ES_tradnl" dirty="0"/>
              <a:t> </a:t>
            </a:r>
            <a:r>
              <a:rPr lang="es-ES_tradnl" dirty="0" err="1"/>
              <a:t>veniam</a:t>
            </a:r>
            <a:r>
              <a:rPr lang="es-ES_tradnl" dirty="0"/>
              <a:t>, </a:t>
            </a:r>
            <a:r>
              <a:rPr lang="es-ES_tradnl" dirty="0" err="1"/>
              <a:t>quis</a:t>
            </a:r>
            <a:r>
              <a:rPr lang="es-ES_tradnl" dirty="0"/>
              <a:t> </a:t>
            </a:r>
            <a:r>
              <a:rPr lang="es-ES_tradnl" dirty="0" err="1"/>
              <a:t>nostrud</a:t>
            </a:r>
            <a:r>
              <a:rPr lang="es-ES_tradnl" dirty="0"/>
              <a:t> </a:t>
            </a:r>
            <a:r>
              <a:rPr lang="es-ES_tradnl" dirty="0" err="1"/>
              <a:t>exercitation</a:t>
            </a:r>
            <a:r>
              <a:rPr lang="es-ES_tradnl" dirty="0"/>
              <a:t> </a:t>
            </a:r>
            <a:r>
              <a:rPr lang="es-ES_tradnl" dirty="0" err="1"/>
              <a:t>ullamco</a:t>
            </a:r>
            <a:r>
              <a:rPr lang="es-ES_tradnl" dirty="0"/>
              <a:t> </a:t>
            </a:r>
            <a:r>
              <a:rPr lang="es-ES_tradnl" dirty="0" err="1"/>
              <a:t>laboris</a:t>
            </a:r>
            <a:r>
              <a:rPr lang="es-ES_tradnl" dirty="0"/>
              <a:t> </a:t>
            </a:r>
            <a:r>
              <a:rPr lang="es-ES_tradnl" dirty="0" err="1"/>
              <a:t>nisi</a:t>
            </a:r>
            <a:r>
              <a:rPr lang="es-ES_tradnl" dirty="0"/>
              <a:t> ut </a:t>
            </a:r>
            <a:r>
              <a:rPr lang="es-ES_tradnl" dirty="0" err="1"/>
              <a:t>aliquip</a:t>
            </a:r>
            <a:r>
              <a:rPr lang="es-ES_tradnl" dirty="0"/>
              <a:t> ex </a:t>
            </a:r>
            <a:r>
              <a:rPr lang="es-ES_tradnl" dirty="0" err="1"/>
              <a:t>ea</a:t>
            </a:r>
            <a:r>
              <a:rPr lang="es-ES_tradnl" dirty="0"/>
              <a:t> commodo </a:t>
            </a:r>
            <a:r>
              <a:rPr lang="es-ES_tradnl" dirty="0" err="1"/>
              <a:t>consequat</a:t>
            </a:r>
            <a:r>
              <a:rPr lang="es-ES_tradnl" dirty="0"/>
              <a:t>. </a:t>
            </a:r>
            <a:r>
              <a:rPr lang="es-ES_tradnl" dirty="0" err="1"/>
              <a:t>Duis</a:t>
            </a:r>
            <a:r>
              <a:rPr lang="es-ES_tradnl" dirty="0"/>
              <a:t> </a:t>
            </a:r>
            <a:r>
              <a:rPr lang="es-ES_tradnl" dirty="0" err="1"/>
              <a:t>aute</a:t>
            </a:r>
            <a:r>
              <a:rPr lang="es-ES_tradnl" dirty="0"/>
              <a:t> </a:t>
            </a:r>
            <a:r>
              <a:rPr lang="es-ES_tradnl" dirty="0" err="1"/>
              <a:t>irure</a:t>
            </a:r>
            <a:r>
              <a:rPr lang="es-ES_tradnl" dirty="0"/>
              <a:t> dolor.</a:t>
            </a:r>
          </a:p>
        </p:txBody>
      </p:sp>
      <p:sp>
        <p:nvSpPr>
          <p:cNvPr id="17" name="Marcador de texto 8"/>
          <p:cNvSpPr>
            <a:spLocks noGrp="1"/>
          </p:cNvSpPr>
          <p:nvPr>
            <p:ph type="body" sz="quarter" idx="13" hasCustomPrompt="1"/>
          </p:nvPr>
        </p:nvSpPr>
        <p:spPr>
          <a:xfrm>
            <a:off x="3224464" y="3686475"/>
            <a:ext cx="4851132" cy="1424539"/>
          </a:xfrm>
        </p:spPr>
        <p:txBody>
          <a:bodyPr>
            <a:noAutofit/>
          </a:bodyPr>
          <a:lstStyle>
            <a:lvl1pPr marL="0" indent="0" algn="just">
              <a:buNone/>
              <a:defRPr sz="1400" b="0" i="0">
                <a:solidFill>
                  <a:schemeClr val="tx1"/>
                </a:solidFill>
                <a:latin typeface="Arial" charset="0"/>
                <a:ea typeface="Arial" charset="0"/>
                <a:cs typeface="Arial" charset="0"/>
              </a:defRPr>
            </a:lvl1pPr>
          </a:lstStyle>
          <a:p>
            <a:pPr lvl="0"/>
            <a:r>
              <a:rPr lang="es-ES_tradnl" dirty="0" err="1"/>
              <a:t>Lorem</a:t>
            </a:r>
            <a:r>
              <a:rPr lang="es-ES_tradnl" dirty="0"/>
              <a:t> </a:t>
            </a:r>
            <a:r>
              <a:rPr lang="es-ES_tradnl" dirty="0" err="1"/>
              <a:t>ipsum</a:t>
            </a:r>
            <a:r>
              <a:rPr lang="es-ES_tradnl" dirty="0"/>
              <a:t> dolor </a:t>
            </a:r>
            <a:r>
              <a:rPr lang="es-ES_tradnl" dirty="0" err="1"/>
              <a:t>sit</a:t>
            </a:r>
            <a:r>
              <a:rPr lang="es-ES_tradnl" dirty="0"/>
              <a:t> </a:t>
            </a:r>
            <a:r>
              <a:rPr lang="es-ES_tradnl" dirty="0" err="1"/>
              <a:t>amet</a:t>
            </a:r>
            <a:r>
              <a:rPr lang="es-ES_tradnl" dirty="0"/>
              <a:t>, </a:t>
            </a:r>
            <a:r>
              <a:rPr lang="es-ES_tradnl" dirty="0" err="1"/>
              <a:t>consectetur</a:t>
            </a:r>
            <a:r>
              <a:rPr lang="es-ES_tradnl" dirty="0"/>
              <a:t> </a:t>
            </a:r>
            <a:r>
              <a:rPr lang="es-ES_tradnl" dirty="0" err="1"/>
              <a:t>adipiscing</a:t>
            </a:r>
            <a:r>
              <a:rPr lang="es-ES_tradnl" dirty="0"/>
              <a:t> </a:t>
            </a:r>
            <a:r>
              <a:rPr lang="es-ES_tradnl" dirty="0" err="1"/>
              <a:t>elit</a:t>
            </a:r>
            <a:r>
              <a:rPr lang="es-ES_tradnl" dirty="0"/>
              <a:t>, sed do </a:t>
            </a:r>
            <a:r>
              <a:rPr lang="es-ES_tradnl" dirty="0" err="1"/>
              <a:t>eiusmod</a:t>
            </a:r>
            <a:r>
              <a:rPr lang="es-ES_tradnl" dirty="0"/>
              <a:t> </a:t>
            </a:r>
            <a:r>
              <a:rPr lang="es-ES_tradnl" dirty="0" err="1"/>
              <a:t>tempor</a:t>
            </a:r>
            <a:r>
              <a:rPr lang="es-ES_tradnl" dirty="0"/>
              <a:t> </a:t>
            </a:r>
            <a:r>
              <a:rPr lang="es-ES_tradnl" dirty="0" err="1"/>
              <a:t>incididunt</a:t>
            </a:r>
            <a:r>
              <a:rPr lang="es-ES_tradnl" dirty="0"/>
              <a:t> ut labore et </a:t>
            </a:r>
            <a:r>
              <a:rPr lang="es-ES_tradnl" dirty="0" err="1"/>
              <a:t>dolore</a:t>
            </a:r>
            <a:r>
              <a:rPr lang="es-ES_tradnl" dirty="0"/>
              <a:t> magna </a:t>
            </a:r>
            <a:r>
              <a:rPr lang="es-ES_tradnl" dirty="0" err="1"/>
              <a:t>aliqua</a:t>
            </a:r>
            <a:r>
              <a:rPr lang="es-ES_tradnl" dirty="0"/>
              <a:t>. Ut </a:t>
            </a:r>
            <a:r>
              <a:rPr lang="es-ES_tradnl" dirty="0" err="1"/>
              <a:t>enim</a:t>
            </a:r>
            <a:r>
              <a:rPr lang="es-ES_tradnl" dirty="0"/>
              <a:t> ad </a:t>
            </a:r>
            <a:r>
              <a:rPr lang="es-ES_tradnl" dirty="0" err="1"/>
              <a:t>minim</a:t>
            </a:r>
            <a:r>
              <a:rPr lang="es-ES_tradnl" dirty="0"/>
              <a:t> </a:t>
            </a:r>
            <a:r>
              <a:rPr lang="es-ES_tradnl" dirty="0" err="1"/>
              <a:t>veniam</a:t>
            </a:r>
            <a:r>
              <a:rPr lang="es-ES_tradnl" dirty="0"/>
              <a:t>, </a:t>
            </a:r>
            <a:r>
              <a:rPr lang="es-ES_tradnl" dirty="0" err="1"/>
              <a:t>quis</a:t>
            </a:r>
            <a:r>
              <a:rPr lang="es-ES_tradnl" dirty="0"/>
              <a:t> </a:t>
            </a:r>
            <a:r>
              <a:rPr lang="es-ES_tradnl" dirty="0" err="1"/>
              <a:t>nostrud</a:t>
            </a:r>
            <a:r>
              <a:rPr lang="es-ES_tradnl" dirty="0"/>
              <a:t> </a:t>
            </a:r>
            <a:r>
              <a:rPr lang="es-ES_tradnl" dirty="0" err="1"/>
              <a:t>exercitation</a:t>
            </a:r>
            <a:r>
              <a:rPr lang="es-ES_tradnl" dirty="0"/>
              <a:t> </a:t>
            </a:r>
            <a:r>
              <a:rPr lang="es-ES_tradnl" dirty="0" err="1"/>
              <a:t>ullamco</a:t>
            </a:r>
            <a:r>
              <a:rPr lang="es-ES_tradnl" dirty="0"/>
              <a:t> </a:t>
            </a:r>
            <a:r>
              <a:rPr lang="es-ES_tradnl" dirty="0" err="1"/>
              <a:t>laboris</a:t>
            </a:r>
            <a:r>
              <a:rPr lang="es-ES_tradnl" dirty="0"/>
              <a:t> </a:t>
            </a:r>
            <a:r>
              <a:rPr lang="es-ES_tradnl" dirty="0" err="1"/>
              <a:t>nisi</a:t>
            </a:r>
            <a:r>
              <a:rPr lang="es-ES_tradnl" dirty="0"/>
              <a:t> ut </a:t>
            </a:r>
            <a:r>
              <a:rPr lang="es-ES_tradnl" dirty="0" err="1"/>
              <a:t>aliquip</a:t>
            </a:r>
            <a:r>
              <a:rPr lang="es-ES_tradnl" dirty="0"/>
              <a:t> ex </a:t>
            </a:r>
            <a:r>
              <a:rPr lang="es-ES_tradnl" dirty="0" err="1"/>
              <a:t>ea</a:t>
            </a:r>
            <a:r>
              <a:rPr lang="es-ES_tradnl" dirty="0"/>
              <a:t> commodo </a:t>
            </a:r>
            <a:r>
              <a:rPr lang="es-ES_tradnl" dirty="0" err="1"/>
              <a:t>consequat</a:t>
            </a:r>
            <a:r>
              <a:rPr lang="es-ES_tradnl" dirty="0"/>
              <a:t>. </a:t>
            </a:r>
            <a:r>
              <a:rPr lang="es-ES_tradnl" dirty="0" err="1"/>
              <a:t>Duis</a:t>
            </a:r>
            <a:r>
              <a:rPr lang="es-ES_tradnl" dirty="0"/>
              <a:t> </a:t>
            </a:r>
            <a:r>
              <a:rPr lang="es-ES_tradnl" dirty="0" err="1"/>
              <a:t>aute</a:t>
            </a:r>
            <a:r>
              <a:rPr lang="es-ES_tradnl" dirty="0"/>
              <a:t> </a:t>
            </a:r>
            <a:r>
              <a:rPr lang="es-ES_tradnl" dirty="0" err="1"/>
              <a:t>irure</a:t>
            </a:r>
            <a:r>
              <a:rPr lang="es-ES_tradnl" dirty="0"/>
              <a:t> dolor.</a:t>
            </a:r>
          </a:p>
        </p:txBody>
      </p:sp>
      <p:sp>
        <p:nvSpPr>
          <p:cNvPr id="19" name="Marcador de texto 8"/>
          <p:cNvSpPr>
            <a:spLocks noGrp="1"/>
          </p:cNvSpPr>
          <p:nvPr>
            <p:ph type="body" sz="quarter" idx="14" hasCustomPrompt="1"/>
          </p:nvPr>
        </p:nvSpPr>
        <p:spPr>
          <a:xfrm>
            <a:off x="622800" y="2069432"/>
            <a:ext cx="2428408" cy="1424539"/>
          </a:xfrm>
        </p:spPr>
        <p:txBody>
          <a:bodyPr>
            <a:noAutofit/>
          </a:bodyPr>
          <a:lstStyle>
            <a:lvl1pPr marL="0" indent="0" algn="just">
              <a:buNone/>
              <a:defRPr sz="1400" b="0" i="0">
                <a:solidFill>
                  <a:schemeClr val="tx1"/>
                </a:solidFill>
                <a:latin typeface="Arial" charset="0"/>
                <a:ea typeface="Arial" charset="0"/>
                <a:cs typeface="Arial" charset="0"/>
              </a:defRPr>
            </a:lvl1pPr>
          </a:lstStyle>
          <a:p>
            <a:pPr lvl="0"/>
            <a:r>
              <a:rPr lang="es-ES_tradnl" dirty="0"/>
              <a:t>PHOTO</a:t>
            </a:r>
          </a:p>
        </p:txBody>
      </p:sp>
      <p:sp>
        <p:nvSpPr>
          <p:cNvPr id="20" name="Marcador de texto 8"/>
          <p:cNvSpPr>
            <a:spLocks noGrp="1"/>
          </p:cNvSpPr>
          <p:nvPr>
            <p:ph type="body" sz="quarter" idx="15" hasCustomPrompt="1"/>
          </p:nvPr>
        </p:nvSpPr>
        <p:spPr>
          <a:xfrm>
            <a:off x="622800" y="3686475"/>
            <a:ext cx="2428408" cy="1424539"/>
          </a:xfrm>
        </p:spPr>
        <p:txBody>
          <a:bodyPr>
            <a:noAutofit/>
          </a:bodyPr>
          <a:lstStyle>
            <a:lvl1pPr marL="0" indent="0" algn="just">
              <a:buNone/>
              <a:defRPr sz="1400" b="0" i="0">
                <a:solidFill>
                  <a:schemeClr val="tx1"/>
                </a:solidFill>
                <a:latin typeface="Arial" charset="0"/>
                <a:ea typeface="Arial" charset="0"/>
                <a:cs typeface="Arial" charset="0"/>
              </a:defRPr>
            </a:lvl1pPr>
          </a:lstStyle>
          <a:p>
            <a:pPr lvl="0"/>
            <a:r>
              <a:rPr lang="es-ES_tradnl" dirty="0"/>
              <a:t>PHOTO</a:t>
            </a:r>
          </a:p>
        </p:txBody>
      </p:sp>
    </p:spTree>
    <p:extLst>
      <p:ext uri="{BB962C8B-B14F-4D97-AF65-F5344CB8AC3E}">
        <p14:creationId xmlns:p14="http://schemas.microsoft.com/office/powerpoint/2010/main" val="3983841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PHOTO + TEX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8" name="Marcador de texto 8"/>
          <p:cNvSpPr>
            <a:spLocks noGrp="1"/>
          </p:cNvSpPr>
          <p:nvPr>
            <p:ph type="body" sz="quarter" idx="10" hasCustomPrompt="1"/>
          </p:nvPr>
        </p:nvSpPr>
        <p:spPr>
          <a:xfrm>
            <a:off x="622800" y="731520"/>
            <a:ext cx="7452795" cy="356135"/>
          </a:xfrm>
        </p:spPr>
        <p:txBody>
          <a:bodyPr>
            <a:noAutofit/>
          </a:bodyPr>
          <a:lstStyle>
            <a:lvl1pPr marL="0" indent="0">
              <a:buNone/>
              <a:defRPr sz="2800" b="1" i="0">
                <a:solidFill>
                  <a:schemeClr val="accent5">
                    <a:lumMod val="75000"/>
                  </a:schemeClr>
                </a:solidFill>
                <a:latin typeface="Arial" charset="0"/>
                <a:ea typeface="Arial" charset="0"/>
                <a:cs typeface="Arial" charset="0"/>
              </a:defRPr>
            </a:lvl1pPr>
          </a:lstStyle>
          <a:p>
            <a:pPr lvl="0"/>
            <a:r>
              <a:rPr lang="es-ES_tradnl"/>
              <a:t>Title</a:t>
            </a:r>
            <a:endParaRPr lang="es-ES_tradnl" dirty="0"/>
          </a:p>
        </p:txBody>
      </p:sp>
      <p:sp>
        <p:nvSpPr>
          <p:cNvPr id="19" name="Marcador de texto 8"/>
          <p:cNvSpPr>
            <a:spLocks noGrp="1"/>
          </p:cNvSpPr>
          <p:nvPr>
            <p:ph type="body" sz="quarter" idx="11" hasCustomPrompt="1"/>
          </p:nvPr>
        </p:nvSpPr>
        <p:spPr>
          <a:xfrm>
            <a:off x="622800" y="1174283"/>
            <a:ext cx="7452795" cy="356135"/>
          </a:xfrm>
        </p:spPr>
        <p:txBody>
          <a:bodyPr>
            <a:noAutofit/>
          </a:bodyPr>
          <a:lstStyle>
            <a:lvl1pPr marL="0" indent="0">
              <a:buNone/>
              <a:defRPr sz="1600" b="1" i="0">
                <a:solidFill>
                  <a:schemeClr val="accent6"/>
                </a:solidFill>
                <a:latin typeface="Arial" charset="0"/>
                <a:ea typeface="Arial" charset="0"/>
                <a:cs typeface="Arial" charset="0"/>
              </a:defRPr>
            </a:lvl1pPr>
          </a:lstStyle>
          <a:p>
            <a:pPr lvl="0"/>
            <a:r>
              <a:rPr lang="es-ES_tradnl" dirty="0" err="1"/>
              <a:t>subtitle</a:t>
            </a:r>
            <a:endParaRPr lang="es-ES_tradnl" dirty="0"/>
          </a:p>
        </p:txBody>
      </p:sp>
      <p:sp>
        <p:nvSpPr>
          <p:cNvPr id="20" name="Marcador de texto 8"/>
          <p:cNvSpPr>
            <a:spLocks noGrp="1"/>
          </p:cNvSpPr>
          <p:nvPr>
            <p:ph type="body" sz="quarter" idx="12" hasCustomPrompt="1"/>
          </p:nvPr>
        </p:nvSpPr>
        <p:spPr>
          <a:xfrm>
            <a:off x="1896177" y="1713298"/>
            <a:ext cx="6179419" cy="1174280"/>
          </a:xfrm>
        </p:spPr>
        <p:txBody>
          <a:bodyPr>
            <a:noAutofit/>
          </a:bodyPr>
          <a:lstStyle>
            <a:lvl1pPr marL="0" indent="0" algn="just">
              <a:buNone/>
              <a:defRPr sz="1400" b="0" i="0">
                <a:solidFill>
                  <a:schemeClr val="tx1"/>
                </a:solidFill>
                <a:latin typeface="Arial" charset="0"/>
                <a:ea typeface="Arial" charset="0"/>
                <a:cs typeface="Arial" charset="0"/>
              </a:defRPr>
            </a:lvl1pPr>
          </a:lstStyle>
          <a:p>
            <a:pPr lvl="0"/>
            <a:r>
              <a:rPr lang="es-ES_tradnl" dirty="0" err="1"/>
              <a:t>Lorem</a:t>
            </a:r>
            <a:r>
              <a:rPr lang="es-ES_tradnl" dirty="0"/>
              <a:t> </a:t>
            </a:r>
            <a:r>
              <a:rPr lang="es-ES_tradnl" dirty="0" err="1"/>
              <a:t>ipsum</a:t>
            </a:r>
            <a:r>
              <a:rPr lang="es-ES_tradnl" dirty="0"/>
              <a:t> dolor </a:t>
            </a:r>
            <a:r>
              <a:rPr lang="es-ES_tradnl" dirty="0" err="1"/>
              <a:t>sit</a:t>
            </a:r>
            <a:r>
              <a:rPr lang="es-ES_tradnl" dirty="0"/>
              <a:t> </a:t>
            </a:r>
            <a:r>
              <a:rPr lang="es-ES_tradnl" dirty="0" err="1"/>
              <a:t>amet</a:t>
            </a:r>
            <a:r>
              <a:rPr lang="es-ES_tradnl" dirty="0"/>
              <a:t>, </a:t>
            </a:r>
            <a:r>
              <a:rPr lang="es-ES_tradnl" dirty="0" err="1"/>
              <a:t>consectetur</a:t>
            </a:r>
            <a:r>
              <a:rPr lang="es-ES_tradnl" dirty="0"/>
              <a:t> </a:t>
            </a:r>
            <a:r>
              <a:rPr lang="es-ES_tradnl" dirty="0" err="1"/>
              <a:t>adipiscing</a:t>
            </a:r>
            <a:r>
              <a:rPr lang="es-ES_tradnl" dirty="0"/>
              <a:t> </a:t>
            </a:r>
            <a:r>
              <a:rPr lang="es-ES_tradnl" dirty="0" err="1"/>
              <a:t>elit</a:t>
            </a:r>
            <a:r>
              <a:rPr lang="es-ES_tradnl" dirty="0"/>
              <a:t>, sed do </a:t>
            </a:r>
            <a:r>
              <a:rPr lang="es-ES_tradnl" dirty="0" err="1"/>
              <a:t>eiusmod</a:t>
            </a:r>
            <a:r>
              <a:rPr lang="es-ES_tradnl" dirty="0"/>
              <a:t> </a:t>
            </a:r>
            <a:r>
              <a:rPr lang="es-ES_tradnl" dirty="0" err="1"/>
              <a:t>tempor</a:t>
            </a:r>
            <a:r>
              <a:rPr lang="es-ES_tradnl" dirty="0"/>
              <a:t> </a:t>
            </a:r>
            <a:r>
              <a:rPr lang="es-ES_tradnl" dirty="0" err="1"/>
              <a:t>incididunt</a:t>
            </a:r>
            <a:r>
              <a:rPr lang="es-ES_tradnl" dirty="0"/>
              <a:t> ut labore et </a:t>
            </a:r>
            <a:r>
              <a:rPr lang="es-ES_tradnl" dirty="0" err="1"/>
              <a:t>dolore</a:t>
            </a:r>
            <a:r>
              <a:rPr lang="es-ES_tradnl" dirty="0"/>
              <a:t> magna </a:t>
            </a:r>
            <a:r>
              <a:rPr lang="es-ES_tradnl" dirty="0" err="1"/>
              <a:t>aliqua</a:t>
            </a:r>
            <a:r>
              <a:rPr lang="es-ES_tradnl" dirty="0"/>
              <a:t>. Ut </a:t>
            </a:r>
            <a:r>
              <a:rPr lang="es-ES_tradnl" dirty="0" err="1"/>
              <a:t>enim</a:t>
            </a:r>
            <a:r>
              <a:rPr lang="es-ES_tradnl" dirty="0"/>
              <a:t> ad </a:t>
            </a:r>
            <a:r>
              <a:rPr lang="es-ES_tradnl" dirty="0" err="1"/>
              <a:t>minim</a:t>
            </a:r>
            <a:r>
              <a:rPr lang="es-ES_tradnl" dirty="0"/>
              <a:t> </a:t>
            </a:r>
            <a:r>
              <a:rPr lang="es-ES_tradnl" dirty="0" err="1"/>
              <a:t>veniam</a:t>
            </a:r>
            <a:r>
              <a:rPr lang="es-ES_tradnl" dirty="0"/>
              <a:t>, </a:t>
            </a:r>
            <a:r>
              <a:rPr lang="es-ES_tradnl" dirty="0" err="1"/>
              <a:t>quis</a:t>
            </a:r>
            <a:r>
              <a:rPr lang="es-ES_tradnl" dirty="0"/>
              <a:t> </a:t>
            </a:r>
            <a:r>
              <a:rPr lang="es-ES_tradnl" dirty="0" err="1"/>
              <a:t>nostrud</a:t>
            </a:r>
            <a:r>
              <a:rPr lang="es-ES_tradnl" dirty="0"/>
              <a:t> </a:t>
            </a:r>
            <a:r>
              <a:rPr lang="es-ES_tradnl" dirty="0" err="1"/>
              <a:t>exercitation</a:t>
            </a:r>
            <a:r>
              <a:rPr lang="es-ES_tradnl" dirty="0"/>
              <a:t> </a:t>
            </a:r>
            <a:r>
              <a:rPr lang="es-ES_tradnl" dirty="0" err="1"/>
              <a:t>ullamco</a:t>
            </a:r>
            <a:r>
              <a:rPr lang="es-ES_tradnl" dirty="0"/>
              <a:t> </a:t>
            </a:r>
            <a:r>
              <a:rPr lang="es-ES_tradnl" dirty="0" err="1"/>
              <a:t>laboris</a:t>
            </a:r>
            <a:r>
              <a:rPr lang="es-ES_tradnl" dirty="0"/>
              <a:t> </a:t>
            </a:r>
            <a:r>
              <a:rPr lang="es-ES_tradnl" dirty="0" err="1"/>
              <a:t>nisi</a:t>
            </a:r>
            <a:r>
              <a:rPr lang="es-ES_tradnl" dirty="0"/>
              <a:t> ut </a:t>
            </a:r>
            <a:r>
              <a:rPr lang="es-ES_tradnl" dirty="0" err="1"/>
              <a:t>aliquip</a:t>
            </a:r>
            <a:r>
              <a:rPr lang="es-ES_tradnl" dirty="0"/>
              <a:t> ex </a:t>
            </a:r>
            <a:r>
              <a:rPr lang="es-ES_tradnl" dirty="0" err="1"/>
              <a:t>ea</a:t>
            </a:r>
            <a:r>
              <a:rPr lang="es-ES_tradnl" dirty="0"/>
              <a:t> commodo </a:t>
            </a:r>
            <a:r>
              <a:rPr lang="es-ES_tradnl" dirty="0" err="1"/>
              <a:t>consequat</a:t>
            </a:r>
            <a:r>
              <a:rPr lang="es-ES_tradnl" dirty="0"/>
              <a:t>. </a:t>
            </a:r>
            <a:r>
              <a:rPr lang="es-ES_tradnl" dirty="0" err="1"/>
              <a:t>Duis</a:t>
            </a:r>
            <a:r>
              <a:rPr lang="es-ES_tradnl" dirty="0"/>
              <a:t> </a:t>
            </a:r>
            <a:r>
              <a:rPr lang="es-ES_tradnl" dirty="0" err="1"/>
              <a:t>aute</a:t>
            </a:r>
            <a:r>
              <a:rPr lang="es-ES_tradnl" dirty="0"/>
              <a:t> </a:t>
            </a:r>
            <a:r>
              <a:rPr lang="es-ES_tradnl" dirty="0" err="1"/>
              <a:t>irure</a:t>
            </a:r>
            <a:r>
              <a:rPr lang="es-ES_tradnl" dirty="0"/>
              <a:t> dolor.</a:t>
            </a:r>
          </a:p>
        </p:txBody>
      </p:sp>
      <p:sp>
        <p:nvSpPr>
          <p:cNvPr id="28" name="Marcador de texto 8"/>
          <p:cNvSpPr>
            <a:spLocks noGrp="1"/>
          </p:cNvSpPr>
          <p:nvPr>
            <p:ph type="body" sz="quarter" idx="13" hasCustomPrompt="1"/>
          </p:nvPr>
        </p:nvSpPr>
        <p:spPr>
          <a:xfrm>
            <a:off x="1896177" y="2996853"/>
            <a:ext cx="6179419" cy="1174280"/>
          </a:xfrm>
        </p:spPr>
        <p:txBody>
          <a:bodyPr>
            <a:noAutofit/>
          </a:bodyPr>
          <a:lstStyle>
            <a:lvl1pPr marL="0" indent="0" algn="just">
              <a:buNone/>
              <a:defRPr sz="1400" b="0" i="0">
                <a:solidFill>
                  <a:schemeClr val="tx1"/>
                </a:solidFill>
                <a:latin typeface="Arial" charset="0"/>
                <a:ea typeface="Arial" charset="0"/>
                <a:cs typeface="Arial" charset="0"/>
              </a:defRPr>
            </a:lvl1pPr>
          </a:lstStyle>
          <a:p>
            <a:pPr lvl="0"/>
            <a:r>
              <a:rPr lang="es-ES_tradnl" dirty="0" err="1"/>
              <a:t>Lorem</a:t>
            </a:r>
            <a:r>
              <a:rPr lang="es-ES_tradnl" dirty="0"/>
              <a:t> </a:t>
            </a:r>
            <a:r>
              <a:rPr lang="es-ES_tradnl" dirty="0" err="1"/>
              <a:t>ipsum</a:t>
            </a:r>
            <a:r>
              <a:rPr lang="es-ES_tradnl" dirty="0"/>
              <a:t> dolor </a:t>
            </a:r>
            <a:r>
              <a:rPr lang="es-ES_tradnl" dirty="0" err="1"/>
              <a:t>sit</a:t>
            </a:r>
            <a:r>
              <a:rPr lang="es-ES_tradnl" dirty="0"/>
              <a:t> </a:t>
            </a:r>
            <a:r>
              <a:rPr lang="es-ES_tradnl" dirty="0" err="1"/>
              <a:t>amet</a:t>
            </a:r>
            <a:r>
              <a:rPr lang="es-ES_tradnl" dirty="0"/>
              <a:t>, </a:t>
            </a:r>
            <a:r>
              <a:rPr lang="es-ES_tradnl" dirty="0" err="1"/>
              <a:t>consectetur</a:t>
            </a:r>
            <a:r>
              <a:rPr lang="es-ES_tradnl" dirty="0"/>
              <a:t> </a:t>
            </a:r>
            <a:r>
              <a:rPr lang="es-ES_tradnl" dirty="0" err="1"/>
              <a:t>adipiscing</a:t>
            </a:r>
            <a:r>
              <a:rPr lang="es-ES_tradnl" dirty="0"/>
              <a:t> </a:t>
            </a:r>
            <a:r>
              <a:rPr lang="es-ES_tradnl" dirty="0" err="1"/>
              <a:t>elit</a:t>
            </a:r>
            <a:r>
              <a:rPr lang="es-ES_tradnl" dirty="0"/>
              <a:t>, sed do </a:t>
            </a:r>
            <a:r>
              <a:rPr lang="es-ES_tradnl" dirty="0" err="1"/>
              <a:t>eiusmod</a:t>
            </a:r>
            <a:r>
              <a:rPr lang="es-ES_tradnl" dirty="0"/>
              <a:t> </a:t>
            </a:r>
            <a:r>
              <a:rPr lang="es-ES_tradnl" dirty="0" err="1"/>
              <a:t>tempor</a:t>
            </a:r>
            <a:r>
              <a:rPr lang="es-ES_tradnl" dirty="0"/>
              <a:t> </a:t>
            </a:r>
            <a:r>
              <a:rPr lang="es-ES_tradnl" dirty="0" err="1"/>
              <a:t>incididunt</a:t>
            </a:r>
            <a:r>
              <a:rPr lang="es-ES_tradnl" dirty="0"/>
              <a:t> ut labore et </a:t>
            </a:r>
            <a:r>
              <a:rPr lang="es-ES_tradnl" dirty="0" err="1"/>
              <a:t>dolore</a:t>
            </a:r>
            <a:r>
              <a:rPr lang="es-ES_tradnl" dirty="0"/>
              <a:t> magna </a:t>
            </a:r>
            <a:r>
              <a:rPr lang="es-ES_tradnl" dirty="0" err="1"/>
              <a:t>aliqua</a:t>
            </a:r>
            <a:r>
              <a:rPr lang="es-ES_tradnl" dirty="0"/>
              <a:t>. Ut </a:t>
            </a:r>
            <a:r>
              <a:rPr lang="es-ES_tradnl" dirty="0" err="1"/>
              <a:t>enim</a:t>
            </a:r>
            <a:r>
              <a:rPr lang="es-ES_tradnl" dirty="0"/>
              <a:t> ad </a:t>
            </a:r>
            <a:r>
              <a:rPr lang="es-ES_tradnl" dirty="0" err="1"/>
              <a:t>minim</a:t>
            </a:r>
            <a:r>
              <a:rPr lang="es-ES_tradnl" dirty="0"/>
              <a:t> </a:t>
            </a:r>
            <a:r>
              <a:rPr lang="es-ES_tradnl" dirty="0" err="1"/>
              <a:t>veniam</a:t>
            </a:r>
            <a:r>
              <a:rPr lang="es-ES_tradnl" dirty="0"/>
              <a:t>, </a:t>
            </a:r>
            <a:r>
              <a:rPr lang="es-ES_tradnl" dirty="0" err="1"/>
              <a:t>quis</a:t>
            </a:r>
            <a:r>
              <a:rPr lang="es-ES_tradnl" dirty="0"/>
              <a:t> </a:t>
            </a:r>
            <a:r>
              <a:rPr lang="es-ES_tradnl" dirty="0" err="1"/>
              <a:t>nostrud</a:t>
            </a:r>
            <a:r>
              <a:rPr lang="es-ES_tradnl" dirty="0"/>
              <a:t> </a:t>
            </a:r>
            <a:r>
              <a:rPr lang="es-ES_tradnl" dirty="0" err="1"/>
              <a:t>exercitation</a:t>
            </a:r>
            <a:r>
              <a:rPr lang="es-ES_tradnl" dirty="0"/>
              <a:t> </a:t>
            </a:r>
            <a:r>
              <a:rPr lang="es-ES_tradnl" dirty="0" err="1"/>
              <a:t>ullamco</a:t>
            </a:r>
            <a:r>
              <a:rPr lang="es-ES_tradnl" dirty="0"/>
              <a:t> </a:t>
            </a:r>
            <a:r>
              <a:rPr lang="es-ES_tradnl" dirty="0" err="1"/>
              <a:t>laboris</a:t>
            </a:r>
            <a:r>
              <a:rPr lang="es-ES_tradnl" dirty="0"/>
              <a:t> </a:t>
            </a:r>
            <a:r>
              <a:rPr lang="es-ES_tradnl" dirty="0" err="1"/>
              <a:t>nisi</a:t>
            </a:r>
            <a:r>
              <a:rPr lang="es-ES_tradnl" dirty="0"/>
              <a:t> ut </a:t>
            </a:r>
            <a:r>
              <a:rPr lang="es-ES_tradnl" dirty="0" err="1"/>
              <a:t>aliquip</a:t>
            </a:r>
            <a:r>
              <a:rPr lang="es-ES_tradnl" dirty="0"/>
              <a:t> ex </a:t>
            </a:r>
            <a:r>
              <a:rPr lang="es-ES_tradnl" dirty="0" err="1"/>
              <a:t>ea</a:t>
            </a:r>
            <a:r>
              <a:rPr lang="es-ES_tradnl" dirty="0"/>
              <a:t> commodo </a:t>
            </a:r>
            <a:r>
              <a:rPr lang="es-ES_tradnl" dirty="0" err="1"/>
              <a:t>consequat</a:t>
            </a:r>
            <a:r>
              <a:rPr lang="es-ES_tradnl" dirty="0"/>
              <a:t>. </a:t>
            </a:r>
            <a:r>
              <a:rPr lang="es-ES_tradnl" dirty="0" err="1"/>
              <a:t>Duis</a:t>
            </a:r>
            <a:r>
              <a:rPr lang="es-ES_tradnl" dirty="0"/>
              <a:t> </a:t>
            </a:r>
            <a:r>
              <a:rPr lang="es-ES_tradnl" dirty="0" err="1"/>
              <a:t>aute</a:t>
            </a:r>
            <a:r>
              <a:rPr lang="es-ES_tradnl" dirty="0"/>
              <a:t> </a:t>
            </a:r>
            <a:r>
              <a:rPr lang="es-ES_tradnl" dirty="0" err="1"/>
              <a:t>irure</a:t>
            </a:r>
            <a:r>
              <a:rPr lang="es-ES_tradnl" dirty="0"/>
              <a:t> dolor.</a:t>
            </a:r>
          </a:p>
        </p:txBody>
      </p:sp>
      <p:sp>
        <p:nvSpPr>
          <p:cNvPr id="29" name="Marcador de texto 8"/>
          <p:cNvSpPr>
            <a:spLocks noGrp="1"/>
          </p:cNvSpPr>
          <p:nvPr>
            <p:ph type="body" sz="quarter" idx="14" hasCustomPrompt="1"/>
          </p:nvPr>
        </p:nvSpPr>
        <p:spPr>
          <a:xfrm>
            <a:off x="1896177" y="4284805"/>
            <a:ext cx="6179419" cy="1174280"/>
          </a:xfrm>
        </p:spPr>
        <p:txBody>
          <a:bodyPr>
            <a:noAutofit/>
          </a:bodyPr>
          <a:lstStyle>
            <a:lvl1pPr marL="0" indent="0" algn="just">
              <a:buNone/>
              <a:defRPr sz="1400" b="0" i="0">
                <a:solidFill>
                  <a:schemeClr val="tx1"/>
                </a:solidFill>
                <a:latin typeface="Arial" charset="0"/>
                <a:ea typeface="Arial" charset="0"/>
                <a:cs typeface="Arial" charset="0"/>
              </a:defRPr>
            </a:lvl1pPr>
          </a:lstStyle>
          <a:p>
            <a:pPr lvl="0"/>
            <a:r>
              <a:rPr lang="es-ES_tradnl" dirty="0" err="1"/>
              <a:t>Lorem</a:t>
            </a:r>
            <a:r>
              <a:rPr lang="es-ES_tradnl" dirty="0"/>
              <a:t> </a:t>
            </a:r>
            <a:r>
              <a:rPr lang="es-ES_tradnl" dirty="0" err="1"/>
              <a:t>ipsum</a:t>
            </a:r>
            <a:r>
              <a:rPr lang="es-ES_tradnl" dirty="0"/>
              <a:t> dolor </a:t>
            </a:r>
            <a:r>
              <a:rPr lang="es-ES_tradnl" dirty="0" err="1"/>
              <a:t>sit</a:t>
            </a:r>
            <a:r>
              <a:rPr lang="es-ES_tradnl" dirty="0"/>
              <a:t> </a:t>
            </a:r>
            <a:r>
              <a:rPr lang="es-ES_tradnl" dirty="0" err="1"/>
              <a:t>amet</a:t>
            </a:r>
            <a:r>
              <a:rPr lang="es-ES_tradnl" dirty="0"/>
              <a:t>, </a:t>
            </a:r>
            <a:r>
              <a:rPr lang="es-ES_tradnl" dirty="0" err="1"/>
              <a:t>consectetur</a:t>
            </a:r>
            <a:r>
              <a:rPr lang="es-ES_tradnl" dirty="0"/>
              <a:t> </a:t>
            </a:r>
            <a:r>
              <a:rPr lang="es-ES_tradnl" dirty="0" err="1"/>
              <a:t>adipiscing</a:t>
            </a:r>
            <a:r>
              <a:rPr lang="es-ES_tradnl" dirty="0"/>
              <a:t> </a:t>
            </a:r>
            <a:r>
              <a:rPr lang="es-ES_tradnl" dirty="0" err="1"/>
              <a:t>elit</a:t>
            </a:r>
            <a:r>
              <a:rPr lang="es-ES_tradnl" dirty="0"/>
              <a:t>, sed do </a:t>
            </a:r>
            <a:r>
              <a:rPr lang="es-ES_tradnl" dirty="0" err="1"/>
              <a:t>eiusmod</a:t>
            </a:r>
            <a:r>
              <a:rPr lang="es-ES_tradnl" dirty="0"/>
              <a:t> </a:t>
            </a:r>
            <a:r>
              <a:rPr lang="es-ES_tradnl" dirty="0" err="1"/>
              <a:t>tempor</a:t>
            </a:r>
            <a:r>
              <a:rPr lang="es-ES_tradnl" dirty="0"/>
              <a:t> </a:t>
            </a:r>
            <a:r>
              <a:rPr lang="es-ES_tradnl" dirty="0" err="1"/>
              <a:t>incididunt</a:t>
            </a:r>
            <a:r>
              <a:rPr lang="es-ES_tradnl" dirty="0"/>
              <a:t> ut labore et </a:t>
            </a:r>
            <a:r>
              <a:rPr lang="es-ES_tradnl" dirty="0" err="1"/>
              <a:t>dolore</a:t>
            </a:r>
            <a:r>
              <a:rPr lang="es-ES_tradnl" dirty="0"/>
              <a:t> magna </a:t>
            </a:r>
            <a:r>
              <a:rPr lang="es-ES_tradnl" dirty="0" err="1"/>
              <a:t>aliqua</a:t>
            </a:r>
            <a:r>
              <a:rPr lang="es-ES_tradnl" dirty="0"/>
              <a:t>. Ut </a:t>
            </a:r>
            <a:r>
              <a:rPr lang="es-ES_tradnl" dirty="0" err="1"/>
              <a:t>enim</a:t>
            </a:r>
            <a:r>
              <a:rPr lang="es-ES_tradnl" dirty="0"/>
              <a:t> ad </a:t>
            </a:r>
            <a:r>
              <a:rPr lang="es-ES_tradnl" dirty="0" err="1"/>
              <a:t>minim</a:t>
            </a:r>
            <a:r>
              <a:rPr lang="es-ES_tradnl" dirty="0"/>
              <a:t> </a:t>
            </a:r>
            <a:r>
              <a:rPr lang="es-ES_tradnl" dirty="0" err="1"/>
              <a:t>veniam</a:t>
            </a:r>
            <a:r>
              <a:rPr lang="es-ES_tradnl" dirty="0"/>
              <a:t>, </a:t>
            </a:r>
            <a:r>
              <a:rPr lang="es-ES_tradnl" dirty="0" err="1"/>
              <a:t>quis</a:t>
            </a:r>
            <a:r>
              <a:rPr lang="es-ES_tradnl" dirty="0"/>
              <a:t> </a:t>
            </a:r>
            <a:r>
              <a:rPr lang="es-ES_tradnl" dirty="0" err="1"/>
              <a:t>nostrud</a:t>
            </a:r>
            <a:r>
              <a:rPr lang="es-ES_tradnl" dirty="0"/>
              <a:t> </a:t>
            </a:r>
            <a:r>
              <a:rPr lang="es-ES_tradnl" dirty="0" err="1"/>
              <a:t>exercitation</a:t>
            </a:r>
            <a:r>
              <a:rPr lang="es-ES_tradnl" dirty="0"/>
              <a:t> </a:t>
            </a:r>
            <a:r>
              <a:rPr lang="es-ES_tradnl" dirty="0" err="1"/>
              <a:t>ullamco</a:t>
            </a:r>
            <a:r>
              <a:rPr lang="es-ES_tradnl" dirty="0"/>
              <a:t> </a:t>
            </a:r>
            <a:r>
              <a:rPr lang="es-ES_tradnl" dirty="0" err="1"/>
              <a:t>laboris</a:t>
            </a:r>
            <a:r>
              <a:rPr lang="es-ES_tradnl" dirty="0"/>
              <a:t> </a:t>
            </a:r>
            <a:r>
              <a:rPr lang="es-ES_tradnl" dirty="0" err="1"/>
              <a:t>nisi</a:t>
            </a:r>
            <a:r>
              <a:rPr lang="es-ES_tradnl" dirty="0"/>
              <a:t> ut </a:t>
            </a:r>
            <a:r>
              <a:rPr lang="es-ES_tradnl" dirty="0" err="1"/>
              <a:t>aliquip</a:t>
            </a:r>
            <a:r>
              <a:rPr lang="es-ES_tradnl" dirty="0"/>
              <a:t> ex </a:t>
            </a:r>
            <a:r>
              <a:rPr lang="es-ES_tradnl" dirty="0" err="1"/>
              <a:t>ea</a:t>
            </a:r>
            <a:r>
              <a:rPr lang="es-ES_tradnl" dirty="0"/>
              <a:t> commodo </a:t>
            </a:r>
            <a:r>
              <a:rPr lang="es-ES_tradnl" dirty="0" err="1"/>
              <a:t>consequat</a:t>
            </a:r>
            <a:r>
              <a:rPr lang="es-ES_tradnl" dirty="0"/>
              <a:t>. </a:t>
            </a:r>
            <a:r>
              <a:rPr lang="es-ES_tradnl" dirty="0" err="1"/>
              <a:t>Duis</a:t>
            </a:r>
            <a:r>
              <a:rPr lang="es-ES_tradnl" dirty="0"/>
              <a:t> </a:t>
            </a:r>
            <a:r>
              <a:rPr lang="es-ES_tradnl" dirty="0" err="1"/>
              <a:t>aute</a:t>
            </a:r>
            <a:r>
              <a:rPr lang="es-ES_tradnl" dirty="0"/>
              <a:t> </a:t>
            </a:r>
            <a:r>
              <a:rPr lang="es-ES_tradnl" dirty="0" err="1"/>
              <a:t>irure</a:t>
            </a:r>
            <a:r>
              <a:rPr lang="es-ES_tradnl" dirty="0"/>
              <a:t> dolor.</a:t>
            </a:r>
          </a:p>
        </p:txBody>
      </p:sp>
      <p:sp>
        <p:nvSpPr>
          <p:cNvPr id="30" name="Marcador de texto 8"/>
          <p:cNvSpPr>
            <a:spLocks noGrp="1"/>
          </p:cNvSpPr>
          <p:nvPr>
            <p:ph type="body" sz="quarter" idx="15" hasCustomPrompt="1"/>
          </p:nvPr>
        </p:nvSpPr>
        <p:spPr>
          <a:xfrm>
            <a:off x="622801" y="5669280"/>
            <a:ext cx="7452794" cy="327258"/>
          </a:xfrm>
        </p:spPr>
        <p:txBody>
          <a:bodyPr>
            <a:noAutofit/>
          </a:bodyPr>
          <a:lstStyle>
            <a:lvl1pPr marL="0" indent="0">
              <a:buNone/>
              <a:defRPr sz="1400" b="1" i="1">
                <a:solidFill>
                  <a:schemeClr val="accent6"/>
                </a:solidFill>
                <a:latin typeface="Arial" charset="0"/>
                <a:ea typeface="Arial" charset="0"/>
                <a:cs typeface="Arial" charset="0"/>
              </a:defRPr>
            </a:lvl1pPr>
          </a:lstStyle>
          <a:p>
            <a:pPr lvl="0"/>
            <a:r>
              <a:rPr lang="es-ES_tradnl" dirty="0" err="1"/>
              <a:t>Lorem</a:t>
            </a:r>
            <a:r>
              <a:rPr lang="es-ES_tradnl" dirty="0"/>
              <a:t> </a:t>
            </a:r>
            <a:r>
              <a:rPr lang="es-ES_tradnl" dirty="0" err="1"/>
              <a:t>ipsum</a:t>
            </a:r>
            <a:r>
              <a:rPr lang="es-ES_tradnl" dirty="0"/>
              <a:t> dolor </a:t>
            </a:r>
            <a:r>
              <a:rPr lang="es-ES_tradnl" dirty="0" err="1"/>
              <a:t>sit</a:t>
            </a:r>
            <a:r>
              <a:rPr lang="es-ES_tradnl" dirty="0"/>
              <a:t> </a:t>
            </a:r>
            <a:r>
              <a:rPr lang="es-ES_tradnl" dirty="0" err="1"/>
              <a:t>amet</a:t>
            </a:r>
            <a:r>
              <a:rPr lang="es-ES_tradnl" dirty="0"/>
              <a:t>, </a:t>
            </a:r>
            <a:r>
              <a:rPr lang="es-ES_tradnl" dirty="0" err="1"/>
              <a:t>consectetur</a:t>
            </a:r>
            <a:r>
              <a:rPr lang="es-ES_tradnl" dirty="0"/>
              <a:t> </a:t>
            </a:r>
            <a:r>
              <a:rPr lang="es-ES_tradnl" dirty="0" err="1"/>
              <a:t>adipiscing</a:t>
            </a:r>
            <a:r>
              <a:rPr lang="es-ES_tradnl" dirty="0"/>
              <a:t> </a:t>
            </a:r>
            <a:r>
              <a:rPr lang="es-ES_tradnl" dirty="0" err="1"/>
              <a:t>elit</a:t>
            </a:r>
            <a:r>
              <a:rPr lang="es-ES_tradnl" dirty="0"/>
              <a:t>, sed do </a:t>
            </a:r>
            <a:r>
              <a:rPr lang="es-ES_tradnl" dirty="0" err="1"/>
              <a:t>eiusmod</a:t>
            </a:r>
            <a:r>
              <a:rPr lang="es-ES_tradnl" dirty="0"/>
              <a:t> </a:t>
            </a:r>
            <a:r>
              <a:rPr lang="es-ES_tradnl" dirty="0" err="1"/>
              <a:t>tempor</a:t>
            </a:r>
            <a:r>
              <a:rPr lang="es-ES_tradnl" dirty="0"/>
              <a:t> </a:t>
            </a:r>
          </a:p>
        </p:txBody>
      </p:sp>
      <p:sp>
        <p:nvSpPr>
          <p:cNvPr id="31" name="Marcador de texto 8"/>
          <p:cNvSpPr>
            <a:spLocks noGrp="1"/>
          </p:cNvSpPr>
          <p:nvPr>
            <p:ph type="body" sz="quarter" idx="16" hasCustomPrompt="1"/>
          </p:nvPr>
        </p:nvSpPr>
        <p:spPr>
          <a:xfrm>
            <a:off x="622801" y="1713298"/>
            <a:ext cx="1177124" cy="1174280"/>
          </a:xfrm>
        </p:spPr>
        <p:txBody>
          <a:bodyPr>
            <a:noAutofit/>
          </a:bodyPr>
          <a:lstStyle>
            <a:lvl1pPr marL="0" indent="0" algn="just">
              <a:buNone/>
              <a:defRPr sz="1400" b="0" i="0">
                <a:solidFill>
                  <a:schemeClr val="tx1"/>
                </a:solidFill>
                <a:latin typeface="Arial" charset="0"/>
                <a:ea typeface="Arial" charset="0"/>
                <a:cs typeface="Arial" charset="0"/>
              </a:defRPr>
            </a:lvl1pPr>
          </a:lstStyle>
          <a:p>
            <a:pPr lvl="0"/>
            <a:r>
              <a:rPr lang="es-ES_tradnl" dirty="0"/>
              <a:t>PHOTO</a:t>
            </a:r>
          </a:p>
        </p:txBody>
      </p:sp>
      <p:sp>
        <p:nvSpPr>
          <p:cNvPr id="32" name="Marcador de texto 8"/>
          <p:cNvSpPr>
            <a:spLocks noGrp="1"/>
          </p:cNvSpPr>
          <p:nvPr>
            <p:ph type="body" sz="quarter" idx="17" hasCustomPrompt="1"/>
          </p:nvPr>
        </p:nvSpPr>
        <p:spPr>
          <a:xfrm>
            <a:off x="622801" y="2996853"/>
            <a:ext cx="1177124" cy="1174280"/>
          </a:xfrm>
        </p:spPr>
        <p:txBody>
          <a:bodyPr>
            <a:noAutofit/>
          </a:bodyPr>
          <a:lstStyle>
            <a:lvl1pPr marL="0" indent="0" algn="just">
              <a:buNone/>
              <a:defRPr sz="1400" b="0" i="0">
                <a:solidFill>
                  <a:schemeClr val="tx1"/>
                </a:solidFill>
                <a:latin typeface="Arial" charset="0"/>
                <a:ea typeface="Arial" charset="0"/>
                <a:cs typeface="Arial" charset="0"/>
              </a:defRPr>
            </a:lvl1pPr>
          </a:lstStyle>
          <a:p>
            <a:pPr lvl="0"/>
            <a:r>
              <a:rPr lang="es-ES_tradnl" dirty="0"/>
              <a:t>PHOTO</a:t>
            </a:r>
          </a:p>
        </p:txBody>
      </p:sp>
      <p:sp>
        <p:nvSpPr>
          <p:cNvPr id="33" name="Marcador de texto 8"/>
          <p:cNvSpPr>
            <a:spLocks noGrp="1"/>
          </p:cNvSpPr>
          <p:nvPr>
            <p:ph type="body" sz="quarter" idx="18" hasCustomPrompt="1"/>
          </p:nvPr>
        </p:nvSpPr>
        <p:spPr>
          <a:xfrm>
            <a:off x="622801" y="4284805"/>
            <a:ext cx="1177124" cy="1174280"/>
          </a:xfrm>
        </p:spPr>
        <p:txBody>
          <a:bodyPr>
            <a:noAutofit/>
          </a:bodyPr>
          <a:lstStyle>
            <a:lvl1pPr marL="0" indent="0" algn="just">
              <a:buNone/>
              <a:defRPr sz="1400" b="0" i="0">
                <a:solidFill>
                  <a:schemeClr val="tx1"/>
                </a:solidFill>
                <a:latin typeface="Arial" charset="0"/>
                <a:ea typeface="Arial" charset="0"/>
                <a:cs typeface="Arial" charset="0"/>
              </a:defRPr>
            </a:lvl1pPr>
          </a:lstStyle>
          <a:p>
            <a:pPr lvl="0"/>
            <a:r>
              <a:rPr lang="es-ES_tradnl" dirty="0"/>
              <a:t>PHOTO</a:t>
            </a:r>
          </a:p>
        </p:txBody>
      </p:sp>
    </p:spTree>
    <p:extLst>
      <p:ext uri="{BB962C8B-B14F-4D97-AF65-F5344CB8AC3E}">
        <p14:creationId xmlns:p14="http://schemas.microsoft.com/office/powerpoint/2010/main" val="1296658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RTNER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3515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WHIT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11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Marcador de texto 8"/>
          <p:cNvSpPr>
            <a:spLocks noGrp="1"/>
          </p:cNvSpPr>
          <p:nvPr>
            <p:ph type="body" sz="quarter" idx="10" hasCustomPrompt="1"/>
          </p:nvPr>
        </p:nvSpPr>
        <p:spPr>
          <a:xfrm>
            <a:off x="622800" y="731520"/>
            <a:ext cx="7452795" cy="356135"/>
          </a:xfrm>
        </p:spPr>
        <p:txBody>
          <a:bodyPr>
            <a:noAutofit/>
          </a:bodyPr>
          <a:lstStyle>
            <a:lvl1pPr marL="0" indent="0">
              <a:buNone/>
              <a:defRPr sz="2800" b="1" i="0">
                <a:solidFill>
                  <a:schemeClr val="accent5">
                    <a:lumMod val="75000"/>
                  </a:schemeClr>
                </a:solidFill>
                <a:latin typeface="Arial" charset="0"/>
                <a:ea typeface="Arial" charset="0"/>
                <a:cs typeface="Arial" charset="0"/>
              </a:defRPr>
            </a:lvl1pPr>
          </a:lstStyle>
          <a:p>
            <a:pPr lvl="0"/>
            <a:r>
              <a:rPr lang="es-ES_tradnl"/>
              <a:t>Title</a:t>
            </a:r>
            <a:endParaRPr lang="es-ES_tradnl" dirty="0"/>
          </a:p>
        </p:txBody>
      </p:sp>
      <p:sp>
        <p:nvSpPr>
          <p:cNvPr id="7" name="Marcador de texto 8"/>
          <p:cNvSpPr>
            <a:spLocks noGrp="1"/>
          </p:cNvSpPr>
          <p:nvPr>
            <p:ph type="body" sz="quarter" idx="11" hasCustomPrompt="1"/>
          </p:nvPr>
        </p:nvSpPr>
        <p:spPr>
          <a:xfrm>
            <a:off x="622800" y="1174283"/>
            <a:ext cx="7452795" cy="356135"/>
          </a:xfrm>
        </p:spPr>
        <p:txBody>
          <a:bodyPr>
            <a:noAutofit/>
          </a:bodyPr>
          <a:lstStyle>
            <a:lvl1pPr marL="0" indent="0">
              <a:buNone/>
              <a:defRPr sz="1600" b="1" i="0">
                <a:solidFill>
                  <a:schemeClr val="accent6"/>
                </a:solidFill>
                <a:latin typeface="Arial" charset="0"/>
                <a:ea typeface="Arial" charset="0"/>
                <a:cs typeface="Arial" charset="0"/>
              </a:defRPr>
            </a:lvl1pPr>
          </a:lstStyle>
          <a:p>
            <a:pPr lvl="0"/>
            <a:r>
              <a:rPr lang="es-ES_tradnl" dirty="0" err="1"/>
              <a:t>subtitle</a:t>
            </a:r>
            <a:endParaRPr lang="es-ES_tradnl" dirty="0"/>
          </a:p>
        </p:txBody>
      </p:sp>
      <p:sp>
        <p:nvSpPr>
          <p:cNvPr id="9" name="Marcador de texto 8"/>
          <p:cNvSpPr>
            <a:spLocks noGrp="1"/>
          </p:cNvSpPr>
          <p:nvPr>
            <p:ph type="body" sz="quarter" idx="12" hasCustomPrompt="1"/>
          </p:nvPr>
        </p:nvSpPr>
        <p:spPr>
          <a:xfrm>
            <a:off x="622800" y="1809550"/>
            <a:ext cx="7452795" cy="1424539"/>
          </a:xfrm>
        </p:spPr>
        <p:txBody>
          <a:bodyPr>
            <a:noAutofit/>
          </a:bodyPr>
          <a:lstStyle>
            <a:lvl1pPr marL="0" indent="0">
              <a:buNone/>
              <a:defRPr sz="1400" b="0" i="0">
                <a:solidFill>
                  <a:schemeClr val="tx1"/>
                </a:solidFill>
                <a:latin typeface="Arial" charset="0"/>
                <a:ea typeface="Arial" charset="0"/>
                <a:cs typeface="Arial" charset="0"/>
              </a:defRPr>
            </a:lvl1pPr>
          </a:lstStyle>
          <a:p>
            <a:pPr lvl="0"/>
            <a:r>
              <a:rPr lang="es-ES_tradnl" dirty="0" err="1"/>
              <a:t>Lorem</a:t>
            </a:r>
            <a:r>
              <a:rPr lang="es-ES_tradnl" dirty="0"/>
              <a:t> </a:t>
            </a:r>
            <a:r>
              <a:rPr lang="es-ES_tradnl" dirty="0" err="1"/>
              <a:t>ipsum</a:t>
            </a:r>
            <a:r>
              <a:rPr lang="es-ES_tradnl" dirty="0"/>
              <a:t> dolor </a:t>
            </a:r>
            <a:r>
              <a:rPr lang="es-ES_tradnl" dirty="0" err="1"/>
              <a:t>sit</a:t>
            </a:r>
            <a:r>
              <a:rPr lang="es-ES_tradnl" dirty="0"/>
              <a:t> </a:t>
            </a:r>
            <a:r>
              <a:rPr lang="es-ES_tradnl" dirty="0" err="1"/>
              <a:t>amet</a:t>
            </a:r>
            <a:r>
              <a:rPr lang="es-ES_tradnl" dirty="0"/>
              <a:t>, </a:t>
            </a:r>
            <a:r>
              <a:rPr lang="es-ES_tradnl" dirty="0" err="1"/>
              <a:t>consectetur</a:t>
            </a:r>
            <a:r>
              <a:rPr lang="es-ES_tradnl" dirty="0"/>
              <a:t> </a:t>
            </a:r>
            <a:r>
              <a:rPr lang="es-ES_tradnl" dirty="0" err="1"/>
              <a:t>adipiscing</a:t>
            </a:r>
            <a:r>
              <a:rPr lang="es-ES_tradnl" dirty="0"/>
              <a:t> </a:t>
            </a:r>
            <a:r>
              <a:rPr lang="es-ES_tradnl" dirty="0" err="1"/>
              <a:t>elit</a:t>
            </a:r>
            <a:r>
              <a:rPr lang="es-ES_tradnl" dirty="0"/>
              <a:t>, sed do </a:t>
            </a:r>
            <a:r>
              <a:rPr lang="es-ES_tradnl" dirty="0" err="1"/>
              <a:t>eiusmod</a:t>
            </a:r>
            <a:r>
              <a:rPr lang="es-ES_tradnl" dirty="0"/>
              <a:t> </a:t>
            </a:r>
            <a:r>
              <a:rPr lang="es-ES_tradnl" dirty="0" err="1"/>
              <a:t>tempor</a:t>
            </a:r>
            <a:r>
              <a:rPr lang="es-ES_tradnl" dirty="0"/>
              <a:t> </a:t>
            </a:r>
            <a:r>
              <a:rPr lang="es-ES_tradnl" dirty="0" err="1"/>
              <a:t>incididunt</a:t>
            </a:r>
            <a:r>
              <a:rPr lang="es-ES_tradnl" dirty="0"/>
              <a:t> ut labore et </a:t>
            </a:r>
            <a:r>
              <a:rPr lang="es-ES_tradnl" dirty="0" err="1"/>
              <a:t>dolore</a:t>
            </a:r>
            <a:r>
              <a:rPr lang="es-ES_tradnl" dirty="0"/>
              <a:t> magna </a:t>
            </a:r>
            <a:r>
              <a:rPr lang="es-ES_tradnl" dirty="0" err="1"/>
              <a:t>aliqua</a:t>
            </a:r>
            <a:r>
              <a:rPr lang="es-ES_tradnl" dirty="0"/>
              <a:t>. Ut </a:t>
            </a:r>
            <a:r>
              <a:rPr lang="es-ES_tradnl" dirty="0" err="1"/>
              <a:t>enim</a:t>
            </a:r>
            <a:r>
              <a:rPr lang="es-ES_tradnl" dirty="0"/>
              <a:t> ad </a:t>
            </a:r>
            <a:r>
              <a:rPr lang="es-ES_tradnl" dirty="0" err="1"/>
              <a:t>minim</a:t>
            </a:r>
            <a:r>
              <a:rPr lang="es-ES_tradnl" dirty="0"/>
              <a:t> </a:t>
            </a:r>
            <a:r>
              <a:rPr lang="es-ES_tradnl" dirty="0" err="1"/>
              <a:t>veniam</a:t>
            </a:r>
            <a:r>
              <a:rPr lang="es-ES_tradnl" dirty="0"/>
              <a:t>, </a:t>
            </a:r>
            <a:r>
              <a:rPr lang="es-ES_tradnl" dirty="0" err="1"/>
              <a:t>quis</a:t>
            </a:r>
            <a:r>
              <a:rPr lang="es-ES_tradnl" dirty="0"/>
              <a:t> </a:t>
            </a:r>
            <a:r>
              <a:rPr lang="es-ES_tradnl" dirty="0" err="1"/>
              <a:t>nostrud</a:t>
            </a:r>
            <a:r>
              <a:rPr lang="es-ES_tradnl" dirty="0"/>
              <a:t> </a:t>
            </a:r>
            <a:r>
              <a:rPr lang="es-ES_tradnl" dirty="0" err="1"/>
              <a:t>exercitation</a:t>
            </a:r>
            <a:r>
              <a:rPr lang="es-ES_tradnl" dirty="0"/>
              <a:t> </a:t>
            </a:r>
            <a:r>
              <a:rPr lang="es-ES_tradnl" dirty="0" err="1"/>
              <a:t>ullamco</a:t>
            </a:r>
            <a:r>
              <a:rPr lang="es-ES_tradnl" dirty="0"/>
              <a:t> </a:t>
            </a:r>
            <a:r>
              <a:rPr lang="es-ES_tradnl" dirty="0" err="1"/>
              <a:t>laboris</a:t>
            </a:r>
            <a:r>
              <a:rPr lang="es-ES_tradnl" dirty="0"/>
              <a:t> </a:t>
            </a:r>
            <a:r>
              <a:rPr lang="es-ES_tradnl" dirty="0" err="1"/>
              <a:t>nisi</a:t>
            </a:r>
            <a:r>
              <a:rPr lang="es-ES_tradnl" dirty="0"/>
              <a:t> ut </a:t>
            </a:r>
            <a:r>
              <a:rPr lang="es-ES_tradnl" dirty="0" err="1"/>
              <a:t>aliquip</a:t>
            </a:r>
            <a:r>
              <a:rPr lang="es-ES_tradnl" dirty="0"/>
              <a:t> ex </a:t>
            </a:r>
            <a:r>
              <a:rPr lang="es-ES_tradnl" dirty="0" err="1"/>
              <a:t>ea</a:t>
            </a:r>
            <a:r>
              <a:rPr lang="es-ES_tradnl" dirty="0"/>
              <a:t> commodo </a:t>
            </a:r>
            <a:r>
              <a:rPr lang="es-ES_tradnl" dirty="0" err="1"/>
              <a:t>consequat</a:t>
            </a:r>
            <a:r>
              <a:rPr lang="es-ES_tradnl" dirty="0"/>
              <a:t>. </a:t>
            </a:r>
            <a:r>
              <a:rPr lang="es-ES_tradnl" dirty="0" err="1"/>
              <a:t>Duis</a:t>
            </a:r>
            <a:r>
              <a:rPr lang="es-ES_tradnl" dirty="0"/>
              <a:t> </a:t>
            </a:r>
            <a:r>
              <a:rPr lang="es-ES_tradnl" dirty="0" err="1"/>
              <a:t>aute</a:t>
            </a:r>
            <a:r>
              <a:rPr lang="es-ES_tradnl" dirty="0"/>
              <a:t> </a:t>
            </a:r>
            <a:r>
              <a:rPr lang="es-ES_tradnl" dirty="0" err="1"/>
              <a:t>irure</a:t>
            </a:r>
            <a:r>
              <a:rPr lang="es-ES_tradnl" dirty="0"/>
              <a:t> dolor in </a:t>
            </a:r>
            <a:r>
              <a:rPr lang="es-ES_tradnl" dirty="0" err="1"/>
              <a:t>reprehenderit</a:t>
            </a:r>
            <a:r>
              <a:rPr lang="es-ES_tradnl" dirty="0"/>
              <a:t> in </a:t>
            </a:r>
            <a:r>
              <a:rPr lang="es-ES_tradnl" dirty="0" err="1"/>
              <a:t>voluptate</a:t>
            </a:r>
            <a:r>
              <a:rPr lang="es-ES_tradnl" dirty="0"/>
              <a:t> </a:t>
            </a:r>
            <a:r>
              <a:rPr lang="es-ES_tradnl" dirty="0" err="1"/>
              <a:t>velit</a:t>
            </a:r>
            <a:r>
              <a:rPr lang="es-ES_tradnl" dirty="0"/>
              <a:t> </a:t>
            </a:r>
            <a:r>
              <a:rPr lang="es-ES_tradnl" dirty="0" err="1"/>
              <a:t>esse</a:t>
            </a:r>
            <a:r>
              <a:rPr lang="es-ES_tradnl" dirty="0"/>
              <a:t> </a:t>
            </a:r>
            <a:r>
              <a:rPr lang="es-ES_tradnl" dirty="0" err="1"/>
              <a:t>cillum</a:t>
            </a:r>
            <a:r>
              <a:rPr lang="es-ES_tradnl" dirty="0"/>
              <a:t> </a:t>
            </a:r>
            <a:r>
              <a:rPr lang="es-ES_tradnl" dirty="0" err="1"/>
              <a:t>dolore</a:t>
            </a:r>
            <a:r>
              <a:rPr lang="es-ES_tradnl" dirty="0"/>
              <a:t> </a:t>
            </a:r>
            <a:r>
              <a:rPr lang="es-ES_tradnl" dirty="0" err="1"/>
              <a:t>eu</a:t>
            </a:r>
            <a:r>
              <a:rPr lang="es-ES_tradnl" dirty="0"/>
              <a:t> </a:t>
            </a:r>
            <a:r>
              <a:rPr lang="es-ES_tradnl" dirty="0" err="1"/>
              <a:t>fugiat</a:t>
            </a:r>
            <a:r>
              <a:rPr lang="es-ES_tradnl" dirty="0"/>
              <a:t> </a:t>
            </a:r>
            <a:r>
              <a:rPr lang="es-ES_tradnl" dirty="0" err="1"/>
              <a:t>nulla</a:t>
            </a:r>
            <a:r>
              <a:rPr lang="es-ES_tradnl" dirty="0"/>
              <a:t> </a:t>
            </a:r>
            <a:r>
              <a:rPr lang="es-ES_tradnl" dirty="0" err="1"/>
              <a:t>pariatur</a:t>
            </a:r>
            <a:r>
              <a:rPr lang="es-ES_tradnl" dirty="0"/>
              <a:t>. </a:t>
            </a:r>
            <a:r>
              <a:rPr lang="es-ES_tradnl" dirty="0" err="1"/>
              <a:t>Excepteur</a:t>
            </a:r>
            <a:r>
              <a:rPr lang="es-ES_tradnl" dirty="0"/>
              <a:t> </a:t>
            </a:r>
            <a:r>
              <a:rPr lang="es-ES_tradnl" dirty="0" err="1"/>
              <a:t>sint</a:t>
            </a:r>
            <a:r>
              <a:rPr lang="es-ES_tradnl" dirty="0"/>
              <a:t> </a:t>
            </a:r>
            <a:r>
              <a:rPr lang="es-ES_tradnl" dirty="0" err="1"/>
              <a:t>occaecat</a:t>
            </a:r>
            <a:r>
              <a:rPr lang="es-ES_tradnl" dirty="0"/>
              <a:t> </a:t>
            </a:r>
            <a:r>
              <a:rPr lang="es-ES_tradnl" dirty="0" err="1"/>
              <a:t>cupidatat</a:t>
            </a:r>
            <a:r>
              <a:rPr lang="es-ES_tradnl" dirty="0"/>
              <a:t> non </a:t>
            </a:r>
            <a:r>
              <a:rPr lang="es-ES_tradnl" dirty="0" err="1"/>
              <a:t>proident</a:t>
            </a:r>
            <a:r>
              <a:rPr lang="es-ES_tradnl" dirty="0"/>
              <a:t>, </a:t>
            </a:r>
            <a:r>
              <a:rPr lang="es-ES_tradnl" dirty="0" err="1"/>
              <a:t>sunt</a:t>
            </a:r>
            <a:r>
              <a:rPr lang="es-ES_tradnl" dirty="0"/>
              <a:t> in culpa </a:t>
            </a:r>
            <a:r>
              <a:rPr lang="es-ES_tradnl" dirty="0" err="1"/>
              <a:t>qui</a:t>
            </a:r>
            <a:r>
              <a:rPr lang="es-ES_tradnl" dirty="0"/>
              <a:t> </a:t>
            </a:r>
            <a:r>
              <a:rPr lang="es-ES_tradnl" dirty="0" err="1"/>
              <a:t>officia</a:t>
            </a:r>
            <a:r>
              <a:rPr lang="es-ES_tradnl" dirty="0"/>
              <a:t> </a:t>
            </a:r>
            <a:r>
              <a:rPr lang="es-ES_tradnl" dirty="0" err="1"/>
              <a:t>deserunt</a:t>
            </a:r>
            <a:r>
              <a:rPr lang="es-ES_tradnl" dirty="0"/>
              <a:t> </a:t>
            </a:r>
            <a:r>
              <a:rPr lang="es-ES_tradnl" dirty="0" err="1"/>
              <a:t>mollit</a:t>
            </a:r>
            <a:r>
              <a:rPr lang="es-ES_tradnl" dirty="0"/>
              <a:t> </a:t>
            </a:r>
            <a:r>
              <a:rPr lang="es-ES_tradnl" dirty="0" err="1"/>
              <a:t>anim</a:t>
            </a:r>
            <a:r>
              <a:rPr lang="es-ES_tradnl" dirty="0"/>
              <a:t> id </a:t>
            </a:r>
            <a:r>
              <a:rPr lang="es-ES_tradnl" dirty="0" err="1"/>
              <a:t>est</a:t>
            </a:r>
            <a:r>
              <a:rPr lang="es-ES_tradnl" dirty="0"/>
              <a:t> </a:t>
            </a:r>
            <a:r>
              <a:rPr lang="es-ES_tradnl" dirty="0" err="1"/>
              <a:t>laborum</a:t>
            </a:r>
            <a:r>
              <a:rPr lang="es-ES_tradnl" dirty="0"/>
              <a:t>.</a:t>
            </a:r>
          </a:p>
        </p:txBody>
      </p:sp>
      <p:sp>
        <p:nvSpPr>
          <p:cNvPr id="11" name="Marcador de texto 8"/>
          <p:cNvSpPr>
            <a:spLocks noGrp="1"/>
          </p:cNvSpPr>
          <p:nvPr>
            <p:ph type="body" sz="quarter" idx="13" hasCustomPrompt="1"/>
          </p:nvPr>
        </p:nvSpPr>
        <p:spPr>
          <a:xfrm>
            <a:off x="622801" y="3291841"/>
            <a:ext cx="4266834" cy="1126156"/>
          </a:xfrm>
        </p:spPr>
        <p:txBody>
          <a:bodyPr>
            <a:noAutofit/>
          </a:bodyPr>
          <a:lstStyle>
            <a:lvl1pPr marL="0" indent="0">
              <a:buNone/>
              <a:defRPr sz="1400" b="0" i="0">
                <a:solidFill>
                  <a:schemeClr val="tx1"/>
                </a:solidFill>
                <a:latin typeface="Arial" charset="0"/>
                <a:ea typeface="Arial" charset="0"/>
                <a:cs typeface="Arial" charset="0"/>
              </a:defRPr>
            </a:lvl1pPr>
          </a:lstStyle>
          <a:p>
            <a:pPr lvl="0"/>
            <a:r>
              <a:rPr lang="es-ES_tradnl" dirty="0" err="1"/>
              <a:t>Lorem</a:t>
            </a:r>
            <a:r>
              <a:rPr lang="es-ES_tradnl" dirty="0"/>
              <a:t> </a:t>
            </a:r>
            <a:r>
              <a:rPr lang="es-ES_tradnl" dirty="0" err="1"/>
              <a:t>ipsum</a:t>
            </a:r>
            <a:r>
              <a:rPr lang="es-ES_tradnl" dirty="0"/>
              <a:t> dolor </a:t>
            </a:r>
            <a:r>
              <a:rPr lang="es-ES_tradnl" dirty="0" err="1"/>
              <a:t>sit</a:t>
            </a:r>
            <a:r>
              <a:rPr lang="es-ES_tradnl" dirty="0"/>
              <a:t> </a:t>
            </a:r>
            <a:r>
              <a:rPr lang="es-ES_tradnl" dirty="0" err="1"/>
              <a:t>amet</a:t>
            </a:r>
            <a:r>
              <a:rPr lang="es-ES_tradnl" dirty="0"/>
              <a:t>, </a:t>
            </a:r>
            <a:r>
              <a:rPr lang="es-ES_tradnl" dirty="0" err="1"/>
              <a:t>consectetur</a:t>
            </a:r>
            <a:r>
              <a:rPr lang="es-ES_tradnl" dirty="0"/>
              <a:t> </a:t>
            </a:r>
            <a:r>
              <a:rPr lang="es-ES_tradnl" dirty="0" err="1"/>
              <a:t>adipiscing</a:t>
            </a:r>
            <a:r>
              <a:rPr lang="es-ES_tradnl" dirty="0"/>
              <a:t> </a:t>
            </a:r>
            <a:r>
              <a:rPr lang="es-ES_tradnl" dirty="0" err="1"/>
              <a:t>elit</a:t>
            </a:r>
            <a:r>
              <a:rPr lang="es-ES_tradnl" dirty="0"/>
              <a:t>, sed do </a:t>
            </a:r>
            <a:r>
              <a:rPr lang="es-ES_tradnl" dirty="0" err="1"/>
              <a:t>eiusmod</a:t>
            </a:r>
            <a:r>
              <a:rPr lang="es-ES_tradnl" dirty="0"/>
              <a:t> </a:t>
            </a:r>
            <a:r>
              <a:rPr lang="es-ES_tradnl" dirty="0" err="1"/>
              <a:t>tempor</a:t>
            </a:r>
            <a:r>
              <a:rPr lang="es-ES_tradnl" dirty="0"/>
              <a:t> </a:t>
            </a:r>
            <a:r>
              <a:rPr lang="es-ES_tradnl" dirty="0" err="1"/>
              <a:t>incididunt</a:t>
            </a:r>
            <a:r>
              <a:rPr lang="es-ES_tradnl" dirty="0"/>
              <a:t> ut labore et </a:t>
            </a:r>
            <a:r>
              <a:rPr lang="es-ES_tradnl" dirty="0" err="1"/>
              <a:t>dolore</a:t>
            </a:r>
            <a:r>
              <a:rPr lang="es-ES_tradnl" dirty="0"/>
              <a:t> magna </a:t>
            </a:r>
            <a:r>
              <a:rPr lang="es-ES_tradnl" dirty="0" err="1"/>
              <a:t>aliqua</a:t>
            </a:r>
            <a:r>
              <a:rPr lang="es-ES_tradnl" dirty="0"/>
              <a:t>. Ut </a:t>
            </a:r>
            <a:r>
              <a:rPr lang="es-ES_tradnl" dirty="0" err="1"/>
              <a:t>enim</a:t>
            </a:r>
            <a:r>
              <a:rPr lang="es-ES_tradnl" dirty="0"/>
              <a:t> ad </a:t>
            </a:r>
            <a:r>
              <a:rPr lang="es-ES_tradnl" dirty="0" err="1"/>
              <a:t>minim</a:t>
            </a:r>
            <a:r>
              <a:rPr lang="es-ES_tradnl" dirty="0"/>
              <a:t> </a:t>
            </a:r>
            <a:r>
              <a:rPr lang="es-ES_tradnl" dirty="0" err="1"/>
              <a:t>veniam</a:t>
            </a:r>
            <a:r>
              <a:rPr lang="es-ES_tradnl" dirty="0"/>
              <a:t>, </a:t>
            </a:r>
            <a:r>
              <a:rPr lang="es-ES_tradnl" dirty="0" err="1"/>
              <a:t>quis</a:t>
            </a:r>
            <a:r>
              <a:rPr lang="es-ES_tradnl" dirty="0"/>
              <a:t> </a:t>
            </a:r>
            <a:r>
              <a:rPr lang="es-ES_tradnl" dirty="0" err="1"/>
              <a:t>nostrud</a:t>
            </a:r>
            <a:r>
              <a:rPr lang="es-ES_tradnl" dirty="0"/>
              <a:t> </a:t>
            </a:r>
            <a:r>
              <a:rPr lang="es-ES_tradnl" dirty="0" err="1"/>
              <a:t>exercitation</a:t>
            </a:r>
            <a:r>
              <a:rPr lang="es-ES_tradnl" dirty="0"/>
              <a:t> </a:t>
            </a:r>
            <a:r>
              <a:rPr lang="es-ES_tradnl" dirty="0" err="1"/>
              <a:t>ullamco</a:t>
            </a:r>
            <a:r>
              <a:rPr lang="es-ES_tradnl" dirty="0"/>
              <a:t> </a:t>
            </a:r>
            <a:r>
              <a:rPr lang="es-ES_tradnl" dirty="0" err="1"/>
              <a:t>laboris</a:t>
            </a:r>
            <a:r>
              <a:rPr lang="es-ES_tradnl" dirty="0"/>
              <a:t> </a:t>
            </a:r>
            <a:r>
              <a:rPr lang="es-ES_tradnl" dirty="0" err="1"/>
              <a:t>nisi</a:t>
            </a:r>
            <a:r>
              <a:rPr lang="es-ES_tradnl" dirty="0"/>
              <a:t> ut </a:t>
            </a:r>
            <a:r>
              <a:rPr lang="es-ES_tradnl" dirty="0" err="1"/>
              <a:t>aliquip</a:t>
            </a:r>
            <a:r>
              <a:rPr lang="es-ES_tradnl" dirty="0"/>
              <a:t> ex </a:t>
            </a:r>
            <a:r>
              <a:rPr lang="es-ES_tradnl" dirty="0" err="1"/>
              <a:t>ea</a:t>
            </a:r>
            <a:r>
              <a:rPr lang="es-ES_tradnl" dirty="0"/>
              <a:t> commodo </a:t>
            </a:r>
            <a:r>
              <a:rPr lang="es-ES_tradnl" dirty="0" err="1"/>
              <a:t>consequat</a:t>
            </a:r>
            <a:r>
              <a:rPr lang="es-ES_tradnl" dirty="0"/>
              <a:t>. </a:t>
            </a:r>
            <a:r>
              <a:rPr lang="es-ES_tradnl" dirty="0" err="1"/>
              <a:t>Duis</a:t>
            </a:r>
            <a:r>
              <a:rPr lang="es-ES_tradnl" dirty="0"/>
              <a:t> </a:t>
            </a:r>
            <a:r>
              <a:rPr lang="es-ES_tradnl" dirty="0" err="1"/>
              <a:t>aute</a:t>
            </a:r>
            <a:r>
              <a:rPr lang="es-ES_tradnl" dirty="0"/>
              <a:t> </a:t>
            </a:r>
            <a:r>
              <a:rPr lang="es-ES_tradnl" dirty="0" err="1"/>
              <a:t>irure</a:t>
            </a:r>
            <a:endParaRPr lang="es-ES_tradnl" dirty="0"/>
          </a:p>
        </p:txBody>
      </p:sp>
      <p:sp>
        <p:nvSpPr>
          <p:cNvPr id="12" name="Marcador de texto 8"/>
          <p:cNvSpPr>
            <a:spLocks noGrp="1"/>
          </p:cNvSpPr>
          <p:nvPr>
            <p:ph type="body" sz="quarter" idx="14" hasCustomPrompt="1"/>
          </p:nvPr>
        </p:nvSpPr>
        <p:spPr>
          <a:xfrm>
            <a:off x="622801" y="4976262"/>
            <a:ext cx="7452794" cy="327258"/>
          </a:xfrm>
        </p:spPr>
        <p:txBody>
          <a:bodyPr>
            <a:noAutofit/>
          </a:bodyPr>
          <a:lstStyle>
            <a:lvl1pPr marL="0" indent="0">
              <a:buNone/>
              <a:defRPr sz="1400" b="1" i="1">
                <a:solidFill>
                  <a:schemeClr val="accent6"/>
                </a:solidFill>
                <a:latin typeface="Arial" charset="0"/>
                <a:ea typeface="Arial" charset="0"/>
                <a:cs typeface="Arial" charset="0"/>
              </a:defRPr>
            </a:lvl1pPr>
          </a:lstStyle>
          <a:p>
            <a:pPr lvl="0"/>
            <a:r>
              <a:rPr lang="es-ES_tradnl" dirty="0" err="1"/>
              <a:t>Lorem</a:t>
            </a:r>
            <a:r>
              <a:rPr lang="es-ES_tradnl" dirty="0"/>
              <a:t> </a:t>
            </a:r>
            <a:r>
              <a:rPr lang="es-ES_tradnl" dirty="0" err="1"/>
              <a:t>ipsum</a:t>
            </a:r>
            <a:r>
              <a:rPr lang="es-ES_tradnl" dirty="0"/>
              <a:t> dolor </a:t>
            </a:r>
            <a:r>
              <a:rPr lang="es-ES_tradnl" dirty="0" err="1"/>
              <a:t>sit</a:t>
            </a:r>
            <a:r>
              <a:rPr lang="es-ES_tradnl" dirty="0"/>
              <a:t> </a:t>
            </a:r>
            <a:r>
              <a:rPr lang="es-ES_tradnl" dirty="0" err="1"/>
              <a:t>amet</a:t>
            </a:r>
            <a:r>
              <a:rPr lang="es-ES_tradnl" dirty="0"/>
              <a:t>, </a:t>
            </a:r>
            <a:r>
              <a:rPr lang="es-ES_tradnl" dirty="0" err="1"/>
              <a:t>consectetur</a:t>
            </a:r>
            <a:r>
              <a:rPr lang="es-ES_tradnl" dirty="0"/>
              <a:t> </a:t>
            </a:r>
            <a:r>
              <a:rPr lang="es-ES_tradnl" dirty="0" err="1"/>
              <a:t>adipiscing</a:t>
            </a:r>
            <a:r>
              <a:rPr lang="es-ES_tradnl" dirty="0"/>
              <a:t> </a:t>
            </a:r>
            <a:r>
              <a:rPr lang="es-ES_tradnl" dirty="0" err="1"/>
              <a:t>elit</a:t>
            </a:r>
            <a:r>
              <a:rPr lang="es-ES_tradnl" dirty="0"/>
              <a:t>, sed do </a:t>
            </a:r>
            <a:r>
              <a:rPr lang="es-ES_tradnl" dirty="0" err="1"/>
              <a:t>eiusmod</a:t>
            </a:r>
            <a:r>
              <a:rPr lang="es-ES_tradnl" dirty="0"/>
              <a:t> </a:t>
            </a:r>
            <a:r>
              <a:rPr lang="es-ES_tradnl" dirty="0" err="1"/>
              <a:t>tempor</a:t>
            </a:r>
            <a:r>
              <a:rPr lang="es-ES_tradnl" dirty="0"/>
              <a:t> </a:t>
            </a:r>
          </a:p>
        </p:txBody>
      </p:sp>
    </p:spTree>
    <p:extLst>
      <p:ext uri="{BB962C8B-B14F-4D97-AF65-F5344CB8AC3E}">
        <p14:creationId xmlns:p14="http://schemas.microsoft.com/office/powerpoint/2010/main" val="1782567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2669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Marcador de texto 8"/>
          <p:cNvSpPr>
            <a:spLocks noGrp="1"/>
          </p:cNvSpPr>
          <p:nvPr>
            <p:ph type="body" sz="quarter" idx="10" hasCustomPrompt="1"/>
          </p:nvPr>
        </p:nvSpPr>
        <p:spPr>
          <a:xfrm>
            <a:off x="622800" y="731520"/>
            <a:ext cx="7452795" cy="356135"/>
          </a:xfrm>
        </p:spPr>
        <p:txBody>
          <a:bodyPr>
            <a:noAutofit/>
          </a:bodyPr>
          <a:lstStyle>
            <a:lvl1pPr marL="0" indent="0">
              <a:buNone/>
              <a:defRPr sz="2800" b="1" i="0">
                <a:solidFill>
                  <a:schemeClr val="accent5">
                    <a:lumMod val="75000"/>
                  </a:schemeClr>
                </a:solidFill>
                <a:latin typeface="Arial" charset="0"/>
                <a:ea typeface="Arial" charset="0"/>
                <a:cs typeface="Arial" charset="0"/>
              </a:defRPr>
            </a:lvl1pPr>
          </a:lstStyle>
          <a:p>
            <a:pPr lvl="0"/>
            <a:r>
              <a:rPr lang="es-ES_tradnl"/>
              <a:t>Title</a:t>
            </a:r>
            <a:endParaRPr lang="es-ES_tradnl" dirty="0"/>
          </a:p>
        </p:txBody>
      </p:sp>
      <p:sp>
        <p:nvSpPr>
          <p:cNvPr id="12" name="Marcador de texto 8"/>
          <p:cNvSpPr>
            <a:spLocks noGrp="1"/>
          </p:cNvSpPr>
          <p:nvPr>
            <p:ph type="body" sz="quarter" idx="11" hasCustomPrompt="1"/>
          </p:nvPr>
        </p:nvSpPr>
        <p:spPr>
          <a:xfrm>
            <a:off x="622800" y="1174283"/>
            <a:ext cx="7452795" cy="356135"/>
          </a:xfrm>
        </p:spPr>
        <p:txBody>
          <a:bodyPr>
            <a:noAutofit/>
          </a:bodyPr>
          <a:lstStyle>
            <a:lvl1pPr marL="0" indent="0">
              <a:buNone/>
              <a:defRPr sz="1600" b="1" i="0">
                <a:solidFill>
                  <a:schemeClr val="accent6"/>
                </a:solidFill>
                <a:latin typeface="Arial" charset="0"/>
                <a:ea typeface="Arial" charset="0"/>
                <a:cs typeface="Arial" charset="0"/>
              </a:defRPr>
            </a:lvl1pPr>
          </a:lstStyle>
          <a:p>
            <a:pPr lvl="0"/>
            <a:r>
              <a:rPr lang="es-ES_tradnl" dirty="0" err="1"/>
              <a:t>subtitle</a:t>
            </a:r>
            <a:endParaRPr lang="es-ES_tradnl" dirty="0"/>
          </a:p>
        </p:txBody>
      </p:sp>
      <p:sp>
        <p:nvSpPr>
          <p:cNvPr id="13" name="Marcador de texto 8"/>
          <p:cNvSpPr>
            <a:spLocks noGrp="1"/>
          </p:cNvSpPr>
          <p:nvPr>
            <p:ph type="body" sz="quarter" idx="12" hasCustomPrompt="1"/>
          </p:nvPr>
        </p:nvSpPr>
        <p:spPr>
          <a:xfrm>
            <a:off x="622801" y="1809550"/>
            <a:ext cx="2717166" cy="3705726"/>
          </a:xfrm>
        </p:spPr>
        <p:txBody>
          <a:bodyPr>
            <a:noAutofit/>
          </a:bodyPr>
          <a:lstStyle>
            <a:lvl1pPr marL="0" indent="0" algn="just">
              <a:buNone/>
              <a:defRPr sz="1400" b="0" i="0">
                <a:solidFill>
                  <a:schemeClr val="tx1"/>
                </a:solidFill>
                <a:latin typeface="Arial" charset="0"/>
                <a:ea typeface="Arial" charset="0"/>
                <a:cs typeface="Arial" charset="0"/>
              </a:defRPr>
            </a:lvl1pPr>
          </a:lstStyle>
          <a:p>
            <a:pPr lvl="0"/>
            <a:r>
              <a:rPr lang="es-ES_tradnl" dirty="0" err="1"/>
              <a:t>Lorem</a:t>
            </a:r>
            <a:r>
              <a:rPr lang="es-ES_tradnl" dirty="0"/>
              <a:t> </a:t>
            </a:r>
            <a:r>
              <a:rPr lang="es-ES_tradnl" dirty="0" err="1"/>
              <a:t>ipsum</a:t>
            </a:r>
            <a:r>
              <a:rPr lang="es-ES_tradnl" dirty="0"/>
              <a:t> dolor </a:t>
            </a:r>
            <a:r>
              <a:rPr lang="es-ES_tradnl" dirty="0" err="1"/>
              <a:t>sit</a:t>
            </a:r>
            <a:r>
              <a:rPr lang="es-ES_tradnl" dirty="0"/>
              <a:t> </a:t>
            </a:r>
            <a:r>
              <a:rPr lang="es-ES_tradnl" dirty="0" err="1"/>
              <a:t>amet</a:t>
            </a:r>
            <a:r>
              <a:rPr lang="es-ES_tradnl" dirty="0"/>
              <a:t>, </a:t>
            </a:r>
            <a:r>
              <a:rPr lang="es-ES_tradnl" dirty="0" err="1"/>
              <a:t>consectetur</a:t>
            </a:r>
            <a:r>
              <a:rPr lang="es-ES_tradnl" dirty="0"/>
              <a:t> </a:t>
            </a:r>
            <a:r>
              <a:rPr lang="es-ES_tradnl" dirty="0" err="1"/>
              <a:t>adipiscing</a:t>
            </a:r>
            <a:r>
              <a:rPr lang="es-ES_tradnl" dirty="0"/>
              <a:t> </a:t>
            </a:r>
            <a:r>
              <a:rPr lang="es-ES_tradnl" dirty="0" err="1"/>
              <a:t>elit</a:t>
            </a:r>
            <a:r>
              <a:rPr lang="es-ES_tradnl" dirty="0"/>
              <a:t>, sed do </a:t>
            </a:r>
            <a:r>
              <a:rPr lang="es-ES_tradnl" dirty="0" err="1"/>
              <a:t>eiusmod</a:t>
            </a:r>
            <a:r>
              <a:rPr lang="es-ES_tradnl" dirty="0"/>
              <a:t> </a:t>
            </a:r>
            <a:r>
              <a:rPr lang="es-ES_tradnl" dirty="0" err="1"/>
              <a:t>tempor</a:t>
            </a:r>
            <a:r>
              <a:rPr lang="es-ES_tradnl" dirty="0"/>
              <a:t> </a:t>
            </a:r>
            <a:r>
              <a:rPr lang="es-ES_tradnl" dirty="0" err="1"/>
              <a:t>incididunt</a:t>
            </a:r>
            <a:r>
              <a:rPr lang="es-ES_tradnl" dirty="0"/>
              <a:t> ut labore et </a:t>
            </a:r>
            <a:r>
              <a:rPr lang="es-ES_tradnl" dirty="0" err="1"/>
              <a:t>dolore</a:t>
            </a:r>
            <a:r>
              <a:rPr lang="es-ES_tradnl" dirty="0"/>
              <a:t> magna </a:t>
            </a:r>
            <a:r>
              <a:rPr lang="es-ES_tradnl" dirty="0" err="1"/>
              <a:t>aliqua</a:t>
            </a:r>
            <a:r>
              <a:rPr lang="es-ES_tradnl" dirty="0"/>
              <a:t>. Ut </a:t>
            </a:r>
            <a:r>
              <a:rPr lang="es-ES_tradnl" dirty="0" err="1"/>
              <a:t>enim</a:t>
            </a:r>
            <a:r>
              <a:rPr lang="es-ES_tradnl" dirty="0"/>
              <a:t> ad </a:t>
            </a:r>
            <a:r>
              <a:rPr lang="es-ES_tradnl" dirty="0" err="1"/>
              <a:t>minim</a:t>
            </a:r>
            <a:r>
              <a:rPr lang="es-ES_tradnl" dirty="0"/>
              <a:t> </a:t>
            </a:r>
            <a:r>
              <a:rPr lang="es-ES_tradnl" dirty="0" err="1"/>
              <a:t>veniam</a:t>
            </a:r>
            <a:r>
              <a:rPr lang="es-ES_tradnl" dirty="0"/>
              <a:t>, </a:t>
            </a:r>
            <a:r>
              <a:rPr lang="es-ES_tradnl" dirty="0" err="1"/>
              <a:t>quis</a:t>
            </a:r>
            <a:r>
              <a:rPr lang="es-ES_tradnl" dirty="0"/>
              <a:t> </a:t>
            </a:r>
            <a:r>
              <a:rPr lang="es-ES_tradnl" dirty="0" err="1"/>
              <a:t>nostrud</a:t>
            </a:r>
            <a:r>
              <a:rPr lang="es-ES_tradnl" dirty="0"/>
              <a:t> </a:t>
            </a:r>
            <a:r>
              <a:rPr lang="es-ES_tradnl" dirty="0" err="1"/>
              <a:t>exercitation</a:t>
            </a:r>
            <a:r>
              <a:rPr lang="es-ES_tradnl" dirty="0"/>
              <a:t> </a:t>
            </a:r>
            <a:r>
              <a:rPr lang="es-ES_tradnl" dirty="0" err="1"/>
              <a:t>ullamco</a:t>
            </a:r>
            <a:r>
              <a:rPr lang="es-ES_tradnl" dirty="0"/>
              <a:t> </a:t>
            </a:r>
            <a:r>
              <a:rPr lang="es-ES_tradnl" dirty="0" err="1"/>
              <a:t>laboris</a:t>
            </a:r>
            <a:r>
              <a:rPr lang="es-ES_tradnl" dirty="0"/>
              <a:t> </a:t>
            </a:r>
            <a:r>
              <a:rPr lang="es-ES_tradnl" dirty="0" err="1"/>
              <a:t>nisi</a:t>
            </a:r>
            <a:r>
              <a:rPr lang="es-ES_tradnl" dirty="0"/>
              <a:t> ut </a:t>
            </a:r>
            <a:r>
              <a:rPr lang="es-ES_tradnl" dirty="0" err="1"/>
              <a:t>aliquip</a:t>
            </a:r>
            <a:r>
              <a:rPr lang="es-ES_tradnl" dirty="0"/>
              <a:t> ex </a:t>
            </a:r>
            <a:r>
              <a:rPr lang="es-ES_tradnl" dirty="0" err="1"/>
              <a:t>ea</a:t>
            </a:r>
            <a:r>
              <a:rPr lang="es-ES_tradnl" dirty="0"/>
              <a:t> commodo </a:t>
            </a:r>
            <a:r>
              <a:rPr lang="es-ES_tradnl" dirty="0" err="1"/>
              <a:t>consequat</a:t>
            </a:r>
            <a:r>
              <a:rPr lang="es-ES_tradnl" dirty="0"/>
              <a:t>. </a:t>
            </a:r>
            <a:r>
              <a:rPr lang="es-ES_tradnl" dirty="0" err="1"/>
              <a:t>Duis</a:t>
            </a:r>
            <a:r>
              <a:rPr lang="es-ES_tradnl" dirty="0"/>
              <a:t> </a:t>
            </a:r>
            <a:r>
              <a:rPr lang="es-ES_tradnl" dirty="0" err="1"/>
              <a:t>aute</a:t>
            </a:r>
            <a:r>
              <a:rPr lang="es-ES_tradnl" dirty="0"/>
              <a:t> </a:t>
            </a:r>
            <a:r>
              <a:rPr lang="es-ES_tradnl" dirty="0" err="1"/>
              <a:t>irure</a:t>
            </a:r>
            <a:r>
              <a:rPr lang="es-ES_tradnl" dirty="0"/>
              <a:t> dolor in </a:t>
            </a:r>
            <a:r>
              <a:rPr lang="es-ES_tradnl" dirty="0" err="1"/>
              <a:t>reprehenderit</a:t>
            </a:r>
            <a:r>
              <a:rPr lang="es-ES_tradnl" dirty="0"/>
              <a:t> in </a:t>
            </a:r>
            <a:r>
              <a:rPr lang="es-ES_tradnl" dirty="0" err="1"/>
              <a:t>voluptate</a:t>
            </a:r>
            <a:r>
              <a:rPr lang="es-ES_tradnl" dirty="0"/>
              <a:t> </a:t>
            </a:r>
            <a:r>
              <a:rPr lang="es-ES_tradnl" dirty="0" err="1"/>
              <a:t>velit</a:t>
            </a:r>
            <a:r>
              <a:rPr lang="es-ES_tradnl" dirty="0"/>
              <a:t> </a:t>
            </a:r>
            <a:r>
              <a:rPr lang="es-ES_tradnl" dirty="0" err="1"/>
              <a:t>esse</a:t>
            </a:r>
            <a:r>
              <a:rPr lang="es-ES_tradnl" dirty="0"/>
              <a:t> </a:t>
            </a:r>
            <a:r>
              <a:rPr lang="es-ES_tradnl" dirty="0" err="1"/>
              <a:t>cillum</a:t>
            </a:r>
            <a:r>
              <a:rPr lang="es-ES_tradnl" dirty="0"/>
              <a:t> </a:t>
            </a:r>
            <a:r>
              <a:rPr lang="es-ES_tradnl" dirty="0" err="1"/>
              <a:t>dolore</a:t>
            </a:r>
            <a:r>
              <a:rPr lang="es-ES_tradnl" dirty="0"/>
              <a:t> </a:t>
            </a:r>
            <a:r>
              <a:rPr lang="es-ES_tradnl" dirty="0" err="1"/>
              <a:t>eu</a:t>
            </a:r>
            <a:r>
              <a:rPr lang="es-ES_tradnl" dirty="0"/>
              <a:t> </a:t>
            </a:r>
            <a:r>
              <a:rPr lang="es-ES_tradnl" dirty="0" err="1"/>
              <a:t>fugiat</a:t>
            </a:r>
            <a:r>
              <a:rPr lang="es-ES_tradnl" dirty="0"/>
              <a:t> </a:t>
            </a:r>
            <a:r>
              <a:rPr lang="es-ES_tradnl" dirty="0" err="1"/>
              <a:t>nulla</a:t>
            </a:r>
            <a:r>
              <a:rPr lang="es-ES_tradnl" dirty="0"/>
              <a:t> </a:t>
            </a:r>
            <a:r>
              <a:rPr lang="es-ES_tradnl" dirty="0" err="1"/>
              <a:t>pariatur</a:t>
            </a:r>
            <a:r>
              <a:rPr lang="es-ES_tradnl" dirty="0"/>
              <a:t>. </a:t>
            </a:r>
            <a:r>
              <a:rPr lang="es-ES_tradnl" dirty="0" err="1"/>
              <a:t>Excepteur</a:t>
            </a:r>
            <a:r>
              <a:rPr lang="es-ES_tradnl" dirty="0"/>
              <a:t> </a:t>
            </a:r>
            <a:r>
              <a:rPr lang="es-ES_tradnl" dirty="0" err="1"/>
              <a:t>sint</a:t>
            </a:r>
            <a:r>
              <a:rPr lang="es-ES_tradnl" dirty="0"/>
              <a:t> </a:t>
            </a:r>
            <a:r>
              <a:rPr lang="es-ES_tradnl" dirty="0" err="1"/>
              <a:t>occaecat</a:t>
            </a:r>
            <a:r>
              <a:rPr lang="es-ES_tradnl" dirty="0"/>
              <a:t> </a:t>
            </a:r>
            <a:r>
              <a:rPr lang="es-ES_tradnl" dirty="0" err="1"/>
              <a:t>cupidatat</a:t>
            </a:r>
            <a:r>
              <a:rPr lang="es-ES_tradnl" dirty="0"/>
              <a:t> non </a:t>
            </a:r>
            <a:r>
              <a:rPr lang="es-ES_tradnl" dirty="0" err="1"/>
              <a:t>proident</a:t>
            </a:r>
            <a:r>
              <a:rPr lang="es-ES_tradnl" dirty="0"/>
              <a:t>, </a:t>
            </a:r>
            <a:r>
              <a:rPr lang="es-ES_tradnl" dirty="0" err="1"/>
              <a:t>sunt</a:t>
            </a:r>
            <a:r>
              <a:rPr lang="es-ES_tradnl" dirty="0"/>
              <a:t> in culpa </a:t>
            </a:r>
            <a:r>
              <a:rPr lang="es-ES_tradnl" dirty="0" err="1"/>
              <a:t>qui</a:t>
            </a:r>
            <a:r>
              <a:rPr lang="es-ES_tradnl" dirty="0"/>
              <a:t> </a:t>
            </a:r>
            <a:r>
              <a:rPr lang="es-ES_tradnl" dirty="0" err="1"/>
              <a:t>officia</a:t>
            </a:r>
            <a:r>
              <a:rPr lang="es-ES_tradnl" dirty="0"/>
              <a:t> </a:t>
            </a:r>
            <a:r>
              <a:rPr lang="es-ES_tradnl" dirty="0" err="1"/>
              <a:t>deserunt</a:t>
            </a:r>
            <a:r>
              <a:rPr lang="es-ES_tradnl" dirty="0"/>
              <a:t> </a:t>
            </a:r>
            <a:r>
              <a:rPr lang="es-ES_tradnl" dirty="0" err="1"/>
              <a:t>mollit</a:t>
            </a:r>
            <a:r>
              <a:rPr lang="es-ES_tradnl" dirty="0"/>
              <a:t> </a:t>
            </a:r>
            <a:r>
              <a:rPr lang="es-ES_tradnl" dirty="0" err="1"/>
              <a:t>anim</a:t>
            </a:r>
            <a:r>
              <a:rPr lang="es-ES_tradnl" dirty="0"/>
              <a:t> id </a:t>
            </a:r>
            <a:r>
              <a:rPr lang="es-ES_tradnl" dirty="0" err="1"/>
              <a:t>est</a:t>
            </a:r>
            <a:r>
              <a:rPr lang="es-ES_tradnl" dirty="0"/>
              <a:t> </a:t>
            </a:r>
            <a:r>
              <a:rPr lang="es-ES_tradnl" dirty="0" err="1"/>
              <a:t>laborum</a:t>
            </a:r>
            <a:r>
              <a:rPr lang="es-ES_tradnl" dirty="0"/>
              <a:t>.</a:t>
            </a:r>
          </a:p>
        </p:txBody>
      </p:sp>
      <p:sp>
        <p:nvSpPr>
          <p:cNvPr id="14" name="Marcador de texto 8"/>
          <p:cNvSpPr>
            <a:spLocks noGrp="1"/>
          </p:cNvSpPr>
          <p:nvPr>
            <p:ph type="body" sz="quarter" idx="13" hasCustomPrompt="1"/>
          </p:nvPr>
        </p:nvSpPr>
        <p:spPr>
          <a:xfrm>
            <a:off x="3592195" y="1809550"/>
            <a:ext cx="2717166" cy="3705726"/>
          </a:xfrm>
        </p:spPr>
        <p:txBody>
          <a:bodyPr>
            <a:noAutofit/>
          </a:bodyPr>
          <a:lstStyle>
            <a:lvl1pPr marL="0" indent="0" algn="just">
              <a:buNone/>
              <a:defRPr sz="1400" b="0" i="0">
                <a:solidFill>
                  <a:schemeClr val="tx1"/>
                </a:solidFill>
                <a:latin typeface="Arial" charset="0"/>
                <a:ea typeface="Arial" charset="0"/>
                <a:cs typeface="Arial" charset="0"/>
              </a:defRPr>
            </a:lvl1pPr>
          </a:lstStyle>
          <a:p>
            <a:pPr lvl="0"/>
            <a:r>
              <a:rPr lang="es-ES_tradnl" dirty="0" err="1"/>
              <a:t>Lorem</a:t>
            </a:r>
            <a:r>
              <a:rPr lang="es-ES_tradnl" dirty="0"/>
              <a:t> </a:t>
            </a:r>
            <a:r>
              <a:rPr lang="es-ES_tradnl" dirty="0" err="1"/>
              <a:t>ipsum</a:t>
            </a:r>
            <a:r>
              <a:rPr lang="es-ES_tradnl" dirty="0"/>
              <a:t> dolor </a:t>
            </a:r>
            <a:r>
              <a:rPr lang="es-ES_tradnl" dirty="0" err="1"/>
              <a:t>sit</a:t>
            </a:r>
            <a:r>
              <a:rPr lang="es-ES_tradnl" dirty="0"/>
              <a:t> </a:t>
            </a:r>
            <a:r>
              <a:rPr lang="es-ES_tradnl" dirty="0" err="1"/>
              <a:t>amet</a:t>
            </a:r>
            <a:r>
              <a:rPr lang="es-ES_tradnl" dirty="0"/>
              <a:t>, </a:t>
            </a:r>
            <a:r>
              <a:rPr lang="es-ES_tradnl" dirty="0" err="1"/>
              <a:t>consectetur</a:t>
            </a:r>
            <a:r>
              <a:rPr lang="es-ES_tradnl" dirty="0"/>
              <a:t> </a:t>
            </a:r>
            <a:r>
              <a:rPr lang="es-ES_tradnl" dirty="0" err="1"/>
              <a:t>adipiscing</a:t>
            </a:r>
            <a:r>
              <a:rPr lang="es-ES_tradnl" dirty="0"/>
              <a:t> </a:t>
            </a:r>
            <a:r>
              <a:rPr lang="es-ES_tradnl" dirty="0" err="1"/>
              <a:t>elit</a:t>
            </a:r>
            <a:r>
              <a:rPr lang="es-ES_tradnl" dirty="0"/>
              <a:t>, sed do </a:t>
            </a:r>
            <a:r>
              <a:rPr lang="es-ES_tradnl" dirty="0" err="1"/>
              <a:t>eiusmod</a:t>
            </a:r>
            <a:r>
              <a:rPr lang="es-ES_tradnl" dirty="0"/>
              <a:t> </a:t>
            </a:r>
            <a:r>
              <a:rPr lang="es-ES_tradnl" dirty="0" err="1"/>
              <a:t>tempor</a:t>
            </a:r>
            <a:r>
              <a:rPr lang="es-ES_tradnl" dirty="0"/>
              <a:t> </a:t>
            </a:r>
            <a:r>
              <a:rPr lang="es-ES_tradnl" dirty="0" err="1"/>
              <a:t>incididunt</a:t>
            </a:r>
            <a:r>
              <a:rPr lang="es-ES_tradnl" dirty="0"/>
              <a:t> ut labore et </a:t>
            </a:r>
            <a:r>
              <a:rPr lang="es-ES_tradnl" dirty="0" err="1"/>
              <a:t>dolore</a:t>
            </a:r>
            <a:r>
              <a:rPr lang="es-ES_tradnl" dirty="0"/>
              <a:t> magna </a:t>
            </a:r>
            <a:r>
              <a:rPr lang="es-ES_tradnl" dirty="0" err="1"/>
              <a:t>aliqua</a:t>
            </a:r>
            <a:r>
              <a:rPr lang="es-ES_tradnl" dirty="0"/>
              <a:t>. Ut </a:t>
            </a:r>
            <a:r>
              <a:rPr lang="es-ES_tradnl" dirty="0" err="1"/>
              <a:t>enim</a:t>
            </a:r>
            <a:r>
              <a:rPr lang="es-ES_tradnl" dirty="0"/>
              <a:t> ad </a:t>
            </a:r>
            <a:r>
              <a:rPr lang="es-ES_tradnl" dirty="0" err="1"/>
              <a:t>minim</a:t>
            </a:r>
            <a:r>
              <a:rPr lang="es-ES_tradnl" dirty="0"/>
              <a:t> </a:t>
            </a:r>
            <a:r>
              <a:rPr lang="es-ES_tradnl" dirty="0" err="1"/>
              <a:t>veniam</a:t>
            </a:r>
            <a:r>
              <a:rPr lang="es-ES_tradnl" dirty="0"/>
              <a:t>, </a:t>
            </a:r>
            <a:r>
              <a:rPr lang="es-ES_tradnl" dirty="0" err="1"/>
              <a:t>quis</a:t>
            </a:r>
            <a:r>
              <a:rPr lang="es-ES_tradnl" dirty="0"/>
              <a:t> </a:t>
            </a:r>
            <a:r>
              <a:rPr lang="es-ES_tradnl" dirty="0" err="1"/>
              <a:t>nostrud</a:t>
            </a:r>
            <a:r>
              <a:rPr lang="es-ES_tradnl" dirty="0"/>
              <a:t> </a:t>
            </a:r>
            <a:r>
              <a:rPr lang="es-ES_tradnl" dirty="0" err="1"/>
              <a:t>exercitation</a:t>
            </a:r>
            <a:r>
              <a:rPr lang="es-ES_tradnl" dirty="0"/>
              <a:t> </a:t>
            </a:r>
            <a:r>
              <a:rPr lang="es-ES_tradnl" dirty="0" err="1"/>
              <a:t>ullamco</a:t>
            </a:r>
            <a:r>
              <a:rPr lang="es-ES_tradnl" dirty="0"/>
              <a:t> </a:t>
            </a:r>
            <a:r>
              <a:rPr lang="es-ES_tradnl" dirty="0" err="1"/>
              <a:t>laboris</a:t>
            </a:r>
            <a:r>
              <a:rPr lang="es-ES_tradnl" dirty="0"/>
              <a:t> </a:t>
            </a:r>
            <a:r>
              <a:rPr lang="es-ES_tradnl" dirty="0" err="1"/>
              <a:t>nisi</a:t>
            </a:r>
            <a:r>
              <a:rPr lang="es-ES_tradnl" dirty="0"/>
              <a:t> ut </a:t>
            </a:r>
            <a:r>
              <a:rPr lang="es-ES_tradnl" dirty="0" err="1"/>
              <a:t>aliquip</a:t>
            </a:r>
            <a:r>
              <a:rPr lang="es-ES_tradnl" dirty="0"/>
              <a:t> ex </a:t>
            </a:r>
            <a:r>
              <a:rPr lang="es-ES_tradnl" dirty="0" err="1"/>
              <a:t>ea</a:t>
            </a:r>
            <a:r>
              <a:rPr lang="es-ES_tradnl" dirty="0"/>
              <a:t> commodo </a:t>
            </a:r>
            <a:r>
              <a:rPr lang="es-ES_tradnl" dirty="0" err="1"/>
              <a:t>consequat</a:t>
            </a:r>
            <a:r>
              <a:rPr lang="es-ES_tradnl" dirty="0"/>
              <a:t>. </a:t>
            </a:r>
            <a:r>
              <a:rPr lang="es-ES_tradnl" dirty="0" err="1"/>
              <a:t>Duis</a:t>
            </a:r>
            <a:r>
              <a:rPr lang="es-ES_tradnl" dirty="0"/>
              <a:t> </a:t>
            </a:r>
            <a:r>
              <a:rPr lang="es-ES_tradnl" dirty="0" err="1"/>
              <a:t>aute</a:t>
            </a:r>
            <a:r>
              <a:rPr lang="es-ES_tradnl" dirty="0"/>
              <a:t> </a:t>
            </a:r>
            <a:r>
              <a:rPr lang="es-ES_tradnl" dirty="0" err="1"/>
              <a:t>irure</a:t>
            </a:r>
            <a:r>
              <a:rPr lang="es-ES_tradnl" dirty="0"/>
              <a:t> dolor in </a:t>
            </a:r>
            <a:r>
              <a:rPr lang="es-ES_tradnl" dirty="0" err="1"/>
              <a:t>reprehenderit</a:t>
            </a:r>
            <a:r>
              <a:rPr lang="es-ES_tradnl" dirty="0"/>
              <a:t> in </a:t>
            </a:r>
            <a:r>
              <a:rPr lang="es-ES_tradnl" dirty="0" err="1"/>
              <a:t>voluptate</a:t>
            </a:r>
            <a:r>
              <a:rPr lang="es-ES_tradnl" dirty="0"/>
              <a:t> </a:t>
            </a:r>
            <a:r>
              <a:rPr lang="es-ES_tradnl" dirty="0" err="1"/>
              <a:t>velit</a:t>
            </a:r>
            <a:r>
              <a:rPr lang="es-ES_tradnl" dirty="0"/>
              <a:t> </a:t>
            </a:r>
            <a:r>
              <a:rPr lang="es-ES_tradnl" dirty="0" err="1"/>
              <a:t>esse</a:t>
            </a:r>
            <a:r>
              <a:rPr lang="es-ES_tradnl" dirty="0"/>
              <a:t> </a:t>
            </a:r>
            <a:r>
              <a:rPr lang="es-ES_tradnl" dirty="0" err="1"/>
              <a:t>cillum</a:t>
            </a:r>
            <a:r>
              <a:rPr lang="es-ES_tradnl" dirty="0"/>
              <a:t> </a:t>
            </a:r>
            <a:r>
              <a:rPr lang="es-ES_tradnl" dirty="0" err="1"/>
              <a:t>dolore</a:t>
            </a:r>
            <a:r>
              <a:rPr lang="es-ES_tradnl" dirty="0"/>
              <a:t> </a:t>
            </a:r>
            <a:r>
              <a:rPr lang="es-ES_tradnl" dirty="0" err="1"/>
              <a:t>eu</a:t>
            </a:r>
            <a:r>
              <a:rPr lang="es-ES_tradnl" dirty="0"/>
              <a:t> </a:t>
            </a:r>
            <a:r>
              <a:rPr lang="es-ES_tradnl" dirty="0" err="1"/>
              <a:t>fugiat</a:t>
            </a:r>
            <a:r>
              <a:rPr lang="es-ES_tradnl" dirty="0"/>
              <a:t> </a:t>
            </a:r>
            <a:r>
              <a:rPr lang="es-ES_tradnl" dirty="0" err="1"/>
              <a:t>nulla</a:t>
            </a:r>
            <a:r>
              <a:rPr lang="es-ES_tradnl" dirty="0"/>
              <a:t> </a:t>
            </a:r>
            <a:r>
              <a:rPr lang="es-ES_tradnl" dirty="0" err="1"/>
              <a:t>pariatur</a:t>
            </a:r>
            <a:r>
              <a:rPr lang="es-ES_tradnl" dirty="0"/>
              <a:t>. </a:t>
            </a:r>
            <a:r>
              <a:rPr lang="es-ES_tradnl" dirty="0" err="1"/>
              <a:t>Excepteur</a:t>
            </a:r>
            <a:r>
              <a:rPr lang="es-ES_tradnl" dirty="0"/>
              <a:t> </a:t>
            </a:r>
            <a:r>
              <a:rPr lang="es-ES_tradnl" dirty="0" err="1"/>
              <a:t>sint</a:t>
            </a:r>
            <a:r>
              <a:rPr lang="es-ES_tradnl" dirty="0"/>
              <a:t> </a:t>
            </a:r>
            <a:r>
              <a:rPr lang="es-ES_tradnl" dirty="0" err="1"/>
              <a:t>occaecat</a:t>
            </a:r>
            <a:r>
              <a:rPr lang="es-ES_tradnl" dirty="0"/>
              <a:t> </a:t>
            </a:r>
            <a:r>
              <a:rPr lang="es-ES_tradnl" dirty="0" err="1"/>
              <a:t>cupidatat</a:t>
            </a:r>
            <a:r>
              <a:rPr lang="es-ES_tradnl" dirty="0"/>
              <a:t> non </a:t>
            </a:r>
            <a:r>
              <a:rPr lang="es-ES_tradnl" dirty="0" err="1"/>
              <a:t>proident</a:t>
            </a:r>
            <a:r>
              <a:rPr lang="es-ES_tradnl" dirty="0"/>
              <a:t>, </a:t>
            </a:r>
            <a:r>
              <a:rPr lang="es-ES_tradnl" dirty="0" err="1"/>
              <a:t>sunt</a:t>
            </a:r>
            <a:r>
              <a:rPr lang="es-ES_tradnl" dirty="0"/>
              <a:t> in culpa </a:t>
            </a:r>
            <a:r>
              <a:rPr lang="es-ES_tradnl" dirty="0" err="1"/>
              <a:t>qui</a:t>
            </a:r>
            <a:r>
              <a:rPr lang="es-ES_tradnl" dirty="0"/>
              <a:t> </a:t>
            </a:r>
            <a:r>
              <a:rPr lang="es-ES_tradnl" dirty="0" err="1"/>
              <a:t>officia</a:t>
            </a:r>
            <a:r>
              <a:rPr lang="es-ES_tradnl" dirty="0"/>
              <a:t> </a:t>
            </a:r>
            <a:r>
              <a:rPr lang="es-ES_tradnl" dirty="0" err="1"/>
              <a:t>deserunt</a:t>
            </a:r>
            <a:r>
              <a:rPr lang="es-ES_tradnl" dirty="0"/>
              <a:t> </a:t>
            </a:r>
            <a:r>
              <a:rPr lang="es-ES_tradnl" dirty="0" err="1"/>
              <a:t>mollit</a:t>
            </a:r>
            <a:r>
              <a:rPr lang="es-ES_tradnl" dirty="0"/>
              <a:t> </a:t>
            </a:r>
            <a:r>
              <a:rPr lang="es-ES_tradnl" dirty="0" err="1"/>
              <a:t>anim</a:t>
            </a:r>
            <a:r>
              <a:rPr lang="es-ES_tradnl" dirty="0"/>
              <a:t> id </a:t>
            </a:r>
            <a:r>
              <a:rPr lang="es-ES_tradnl" dirty="0" err="1"/>
              <a:t>est</a:t>
            </a:r>
            <a:r>
              <a:rPr lang="es-ES_tradnl" dirty="0"/>
              <a:t> </a:t>
            </a:r>
            <a:r>
              <a:rPr lang="es-ES_tradnl" dirty="0" err="1"/>
              <a:t>laborum</a:t>
            </a:r>
            <a:r>
              <a:rPr lang="es-ES_tradnl" dirty="0"/>
              <a:t>.</a:t>
            </a:r>
          </a:p>
        </p:txBody>
      </p:sp>
      <p:sp>
        <p:nvSpPr>
          <p:cNvPr id="15" name="Marcador de texto 8"/>
          <p:cNvSpPr>
            <a:spLocks noGrp="1"/>
          </p:cNvSpPr>
          <p:nvPr>
            <p:ph type="body" sz="quarter" idx="14" hasCustomPrompt="1"/>
          </p:nvPr>
        </p:nvSpPr>
        <p:spPr>
          <a:xfrm>
            <a:off x="6561589" y="1809550"/>
            <a:ext cx="2717166" cy="3705726"/>
          </a:xfrm>
        </p:spPr>
        <p:txBody>
          <a:bodyPr>
            <a:noAutofit/>
          </a:bodyPr>
          <a:lstStyle>
            <a:lvl1pPr marL="0" indent="0" algn="just">
              <a:buNone/>
              <a:defRPr sz="1400" b="0" i="0">
                <a:solidFill>
                  <a:schemeClr val="tx1"/>
                </a:solidFill>
                <a:latin typeface="Arial" charset="0"/>
                <a:ea typeface="Arial" charset="0"/>
                <a:cs typeface="Arial" charset="0"/>
              </a:defRPr>
            </a:lvl1pPr>
          </a:lstStyle>
          <a:p>
            <a:pPr lvl="0"/>
            <a:r>
              <a:rPr lang="es-ES_tradnl" dirty="0" err="1"/>
              <a:t>Lorem</a:t>
            </a:r>
            <a:r>
              <a:rPr lang="es-ES_tradnl" dirty="0"/>
              <a:t> </a:t>
            </a:r>
            <a:r>
              <a:rPr lang="es-ES_tradnl" dirty="0" err="1"/>
              <a:t>ipsum</a:t>
            </a:r>
            <a:r>
              <a:rPr lang="es-ES_tradnl" dirty="0"/>
              <a:t> dolor </a:t>
            </a:r>
            <a:r>
              <a:rPr lang="es-ES_tradnl" dirty="0" err="1"/>
              <a:t>sit</a:t>
            </a:r>
            <a:r>
              <a:rPr lang="es-ES_tradnl" dirty="0"/>
              <a:t> </a:t>
            </a:r>
            <a:r>
              <a:rPr lang="es-ES_tradnl" dirty="0" err="1"/>
              <a:t>amet</a:t>
            </a:r>
            <a:r>
              <a:rPr lang="es-ES_tradnl" dirty="0"/>
              <a:t>, </a:t>
            </a:r>
            <a:r>
              <a:rPr lang="es-ES_tradnl" dirty="0" err="1"/>
              <a:t>consectetur</a:t>
            </a:r>
            <a:r>
              <a:rPr lang="es-ES_tradnl" dirty="0"/>
              <a:t> </a:t>
            </a:r>
            <a:r>
              <a:rPr lang="es-ES_tradnl" dirty="0" err="1"/>
              <a:t>adipiscing</a:t>
            </a:r>
            <a:r>
              <a:rPr lang="es-ES_tradnl" dirty="0"/>
              <a:t> </a:t>
            </a:r>
            <a:r>
              <a:rPr lang="es-ES_tradnl" dirty="0" err="1"/>
              <a:t>elit</a:t>
            </a:r>
            <a:r>
              <a:rPr lang="es-ES_tradnl" dirty="0"/>
              <a:t>, sed do </a:t>
            </a:r>
            <a:r>
              <a:rPr lang="es-ES_tradnl" dirty="0" err="1"/>
              <a:t>eiusmod</a:t>
            </a:r>
            <a:r>
              <a:rPr lang="es-ES_tradnl" dirty="0"/>
              <a:t> </a:t>
            </a:r>
            <a:r>
              <a:rPr lang="es-ES_tradnl" dirty="0" err="1"/>
              <a:t>tempor</a:t>
            </a:r>
            <a:r>
              <a:rPr lang="es-ES_tradnl" dirty="0"/>
              <a:t> </a:t>
            </a:r>
            <a:r>
              <a:rPr lang="es-ES_tradnl" dirty="0" err="1"/>
              <a:t>incididunt</a:t>
            </a:r>
            <a:r>
              <a:rPr lang="es-ES_tradnl" dirty="0"/>
              <a:t> ut labore et </a:t>
            </a:r>
            <a:r>
              <a:rPr lang="es-ES_tradnl" dirty="0" err="1"/>
              <a:t>dolore</a:t>
            </a:r>
            <a:r>
              <a:rPr lang="es-ES_tradnl" dirty="0"/>
              <a:t> magna </a:t>
            </a:r>
            <a:r>
              <a:rPr lang="es-ES_tradnl" dirty="0" err="1"/>
              <a:t>aliqua</a:t>
            </a:r>
            <a:r>
              <a:rPr lang="es-ES_tradnl" dirty="0"/>
              <a:t>. Ut </a:t>
            </a:r>
            <a:r>
              <a:rPr lang="es-ES_tradnl" dirty="0" err="1"/>
              <a:t>enim</a:t>
            </a:r>
            <a:r>
              <a:rPr lang="es-ES_tradnl" dirty="0"/>
              <a:t> ad </a:t>
            </a:r>
            <a:r>
              <a:rPr lang="es-ES_tradnl" dirty="0" err="1"/>
              <a:t>minim</a:t>
            </a:r>
            <a:r>
              <a:rPr lang="es-ES_tradnl" dirty="0"/>
              <a:t> </a:t>
            </a:r>
            <a:r>
              <a:rPr lang="es-ES_tradnl" dirty="0" err="1"/>
              <a:t>veniam</a:t>
            </a:r>
            <a:r>
              <a:rPr lang="es-ES_tradnl" dirty="0"/>
              <a:t>, </a:t>
            </a:r>
            <a:r>
              <a:rPr lang="es-ES_tradnl" dirty="0" err="1"/>
              <a:t>quis</a:t>
            </a:r>
            <a:r>
              <a:rPr lang="es-ES_tradnl" dirty="0"/>
              <a:t> </a:t>
            </a:r>
            <a:r>
              <a:rPr lang="es-ES_tradnl" dirty="0" err="1"/>
              <a:t>nostrud</a:t>
            </a:r>
            <a:r>
              <a:rPr lang="es-ES_tradnl" dirty="0"/>
              <a:t> </a:t>
            </a:r>
            <a:r>
              <a:rPr lang="es-ES_tradnl" dirty="0" err="1"/>
              <a:t>exercitation</a:t>
            </a:r>
            <a:r>
              <a:rPr lang="es-ES_tradnl" dirty="0"/>
              <a:t> </a:t>
            </a:r>
            <a:r>
              <a:rPr lang="es-ES_tradnl" dirty="0" err="1"/>
              <a:t>ullamco</a:t>
            </a:r>
            <a:r>
              <a:rPr lang="es-ES_tradnl" dirty="0"/>
              <a:t> </a:t>
            </a:r>
            <a:r>
              <a:rPr lang="es-ES_tradnl" dirty="0" err="1"/>
              <a:t>laboris</a:t>
            </a:r>
            <a:r>
              <a:rPr lang="es-ES_tradnl" dirty="0"/>
              <a:t> </a:t>
            </a:r>
            <a:r>
              <a:rPr lang="es-ES_tradnl" dirty="0" err="1"/>
              <a:t>nisi</a:t>
            </a:r>
            <a:r>
              <a:rPr lang="es-ES_tradnl" dirty="0"/>
              <a:t> ut </a:t>
            </a:r>
            <a:r>
              <a:rPr lang="es-ES_tradnl" dirty="0" err="1"/>
              <a:t>aliquip</a:t>
            </a:r>
            <a:r>
              <a:rPr lang="es-ES_tradnl" dirty="0"/>
              <a:t> ex </a:t>
            </a:r>
            <a:r>
              <a:rPr lang="es-ES_tradnl" dirty="0" err="1"/>
              <a:t>ea</a:t>
            </a:r>
            <a:r>
              <a:rPr lang="es-ES_tradnl" dirty="0"/>
              <a:t> commodo </a:t>
            </a:r>
            <a:r>
              <a:rPr lang="es-ES_tradnl" dirty="0" err="1"/>
              <a:t>consequat</a:t>
            </a:r>
            <a:r>
              <a:rPr lang="es-ES_tradnl" dirty="0"/>
              <a:t>. </a:t>
            </a:r>
            <a:r>
              <a:rPr lang="es-ES_tradnl" dirty="0" err="1"/>
              <a:t>Duis</a:t>
            </a:r>
            <a:r>
              <a:rPr lang="es-ES_tradnl" dirty="0"/>
              <a:t> </a:t>
            </a:r>
            <a:r>
              <a:rPr lang="es-ES_tradnl" dirty="0" err="1"/>
              <a:t>aute</a:t>
            </a:r>
            <a:r>
              <a:rPr lang="es-ES_tradnl" dirty="0"/>
              <a:t> </a:t>
            </a:r>
            <a:r>
              <a:rPr lang="es-ES_tradnl" dirty="0" err="1"/>
              <a:t>irure</a:t>
            </a:r>
            <a:r>
              <a:rPr lang="es-ES_tradnl" dirty="0"/>
              <a:t> dolor in </a:t>
            </a:r>
            <a:r>
              <a:rPr lang="es-ES_tradnl" dirty="0" err="1"/>
              <a:t>reprehenderit</a:t>
            </a:r>
            <a:r>
              <a:rPr lang="es-ES_tradnl" dirty="0"/>
              <a:t> in </a:t>
            </a:r>
            <a:r>
              <a:rPr lang="es-ES_tradnl" dirty="0" err="1"/>
              <a:t>voluptate</a:t>
            </a:r>
            <a:r>
              <a:rPr lang="es-ES_tradnl" dirty="0"/>
              <a:t> </a:t>
            </a:r>
            <a:r>
              <a:rPr lang="es-ES_tradnl" dirty="0" err="1"/>
              <a:t>velit</a:t>
            </a:r>
            <a:r>
              <a:rPr lang="es-ES_tradnl" dirty="0"/>
              <a:t> </a:t>
            </a:r>
            <a:r>
              <a:rPr lang="es-ES_tradnl" dirty="0" err="1"/>
              <a:t>esse</a:t>
            </a:r>
            <a:r>
              <a:rPr lang="es-ES_tradnl" dirty="0"/>
              <a:t> </a:t>
            </a:r>
            <a:r>
              <a:rPr lang="es-ES_tradnl" dirty="0" err="1"/>
              <a:t>cillum</a:t>
            </a:r>
            <a:r>
              <a:rPr lang="es-ES_tradnl" dirty="0"/>
              <a:t> </a:t>
            </a:r>
            <a:r>
              <a:rPr lang="es-ES_tradnl" dirty="0" err="1"/>
              <a:t>dolore</a:t>
            </a:r>
            <a:r>
              <a:rPr lang="es-ES_tradnl" dirty="0"/>
              <a:t> </a:t>
            </a:r>
            <a:r>
              <a:rPr lang="es-ES_tradnl" dirty="0" err="1"/>
              <a:t>eu</a:t>
            </a:r>
            <a:r>
              <a:rPr lang="es-ES_tradnl" dirty="0"/>
              <a:t> </a:t>
            </a:r>
            <a:r>
              <a:rPr lang="es-ES_tradnl" dirty="0" err="1"/>
              <a:t>fugiat</a:t>
            </a:r>
            <a:r>
              <a:rPr lang="es-ES_tradnl" dirty="0"/>
              <a:t> </a:t>
            </a:r>
            <a:r>
              <a:rPr lang="es-ES_tradnl" dirty="0" err="1"/>
              <a:t>nulla</a:t>
            </a:r>
            <a:r>
              <a:rPr lang="es-ES_tradnl" dirty="0"/>
              <a:t> </a:t>
            </a:r>
            <a:r>
              <a:rPr lang="es-ES_tradnl" dirty="0" err="1"/>
              <a:t>pariatur</a:t>
            </a:r>
            <a:r>
              <a:rPr lang="es-ES_tradnl" dirty="0"/>
              <a:t>. </a:t>
            </a:r>
            <a:r>
              <a:rPr lang="es-ES_tradnl" dirty="0" err="1"/>
              <a:t>Excepteur</a:t>
            </a:r>
            <a:r>
              <a:rPr lang="es-ES_tradnl" dirty="0"/>
              <a:t> </a:t>
            </a:r>
            <a:r>
              <a:rPr lang="es-ES_tradnl" dirty="0" err="1"/>
              <a:t>sint</a:t>
            </a:r>
            <a:r>
              <a:rPr lang="es-ES_tradnl" dirty="0"/>
              <a:t> </a:t>
            </a:r>
            <a:r>
              <a:rPr lang="es-ES_tradnl" dirty="0" err="1"/>
              <a:t>occaecat</a:t>
            </a:r>
            <a:r>
              <a:rPr lang="es-ES_tradnl" dirty="0"/>
              <a:t> </a:t>
            </a:r>
            <a:r>
              <a:rPr lang="es-ES_tradnl" dirty="0" err="1"/>
              <a:t>cupidatat</a:t>
            </a:r>
            <a:r>
              <a:rPr lang="es-ES_tradnl" dirty="0"/>
              <a:t> non </a:t>
            </a:r>
            <a:r>
              <a:rPr lang="es-ES_tradnl" dirty="0" err="1"/>
              <a:t>proident</a:t>
            </a:r>
            <a:r>
              <a:rPr lang="es-ES_tradnl" dirty="0"/>
              <a:t>, </a:t>
            </a:r>
            <a:r>
              <a:rPr lang="es-ES_tradnl" dirty="0" err="1"/>
              <a:t>sunt</a:t>
            </a:r>
            <a:r>
              <a:rPr lang="es-ES_tradnl" dirty="0"/>
              <a:t> in culpa </a:t>
            </a:r>
            <a:r>
              <a:rPr lang="es-ES_tradnl" dirty="0" err="1"/>
              <a:t>qui</a:t>
            </a:r>
            <a:r>
              <a:rPr lang="es-ES_tradnl" dirty="0"/>
              <a:t> </a:t>
            </a:r>
            <a:r>
              <a:rPr lang="es-ES_tradnl" dirty="0" err="1"/>
              <a:t>officia</a:t>
            </a:r>
            <a:r>
              <a:rPr lang="es-ES_tradnl" dirty="0"/>
              <a:t> </a:t>
            </a:r>
            <a:r>
              <a:rPr lang="es-ES_tradnl" dirty="0" err="1"/>
              <a:t>deserunt</a:t>
            </a:r>
            <a:r>
              <a:rPr lang="es-ES_tradnl" dirty="0"/>
              <a:t> </a:t>
            </a:r>
            <a:r>
              <a:rPr lang="es-ES_tradnl" dirty="0" err="1"/>
              <a:t>mollit</a:t>
            </a:r>
            <a:r>
              <a:rPr lang="es-ES_tradnl" dirty="0"/>
              <a:t> </a:t>
            </a:r>
            <a:r>
              <a:rPr lang="es-ES_tradnl" dirty="0" err="1"/>
              <a:t>anim</a:t>
            </a:r>
            <a:r>
              <a:rPr lang="es-ES_tradnl" dirty="0"/>
              <a:t> id </a:t>
            </a:r>
            <a:r>
              <a:rPr lang="es-ES_tradnl" dirty="0" err="1"/>
              <a:t>est</a:t>
            </a:r>
            <a:r>
              <a:rPr lang="es-ES_tradnl" dirty="0"/>
              <a:t> </a:t>
            </a:r>
            <a:r>
              <a:rPr lang="es-ES_tradnl" dirty="0" err="1"/>
              <a:t>laborum</a:t>
            </a:r>
            <a:r>
              <a:rPr lang="es-ES_tradnl" dirty="0"/>
              <a:t>.</a:t>
            </a:r>
          </a:p>
        </p:txBody>
      </p:sp>
    </p:spTree>
    <p:extLst>
      <p:ext uri="{BB962C8B-B14F-4D97-AF65-F5344CB8AC3E}">
        <p14:creationId xmlns:p14="http://schemas.microsoft.com/office/powerpoint/2010/main" val="1408029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HOTO + TEX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4" name="Marcador de texto 8"/>
          <p:cNvSpPr>
            <a:spLocks noGrp="1"/>
          </p:cNvSpPr>
          <p:nvPr>
            <p:ph type="body" sz="quarter" idx="10" hasCustomPrompt="1"/>
          </p:nvPr>
        </p:nvSpPr>
        <p:spPr>
          <a:xfrm>
            <a:off x="622800" y="731520"/>
            <a:ext cx="7452795" cy="356135"/>
          </a:xfrm>
        </p:spPr>
        <p:txBody>
          <a:bodyPr>
            <a:noAutofit/>
          </a:bodyPr>
          <a:lstStyle>
            <a:lvl1pPr marL="0" indent="0">
              <a:buNone/>
              <a:defRPr sz="2800" b="1" i="0">
                <a:solidFill>
                  <a:schemeClr val="accent5">
                    <a:lumMod val="75000"/>
                  </a:schemeClr>
                </a:solidFill>
                <a:latin typeface="Arial" charset="0"/>
                <a:ea typeface="Arial" charset="0"/>
                <a:cs typeface="Arial" charset="0"/>
              </a:defRPr>
            </a:lvl1pPr>
          </a:lstStyle>
          <a:p>
            <a:pPr lvl="0"/>
            <a:r>
              <a:rPr lang="es-ES_tradnl"/>
              <a:t>Title</a:t>
            </a:r>
            <a:endParaRPr lang="es-ES_tradnl" dirty="0"/>
          </a:p>
        </p:txBody>
      </p:sp>
      <p:sp>
        <p:nvSpPr>
          <p:cNvPr id="15" name="Marcador de texto 8"/>
          <p:cNvSpPr>
            <a:spLocks noGrp="1"/>
          </p:cNvSpPr>
          <p:nvPr>
            <p:ph type="body" sz="quarter" idx="11" hasCustomPrompt="1"/>
          </p:nvPr>
        </p:nvSpPr>
        <p:spPr>
          <a:xfrm>
            <a:off x="622800" y="1174283"/>
            <a:ext cx="7452795" cy="356135"/>
          </a:xfrm>
        </p:spPr>
        <p:txBody>
          <a:bodyPr>
            <a:noAutofit/>
          </a:bodyPr>
          <a:lstStyle>
            <a:lvl1pPr marL="0" indent="0">
              <a:buNone/>
              <a:defRPr sz="1600" b="1" i="0">
                <a:solidFill>
                  <a:schemeClr val="accent6"/>
                </a:solidFill>
                <a:latin typeface="Arial" charset="0"/>
                <a:ea typeface="Arial" charset="0"/>
                <a:cs typeface="Arial" charset="0"/>
              </a:defRPr>
            </a:lvl1pPr>
          </a:lstStyle>
          <a:p>
            <a:pPr lvl="0"/>
            <a:r>
              <a:rPr lang="es-ES_tradnl" dirty="0" err="1"/>
              <a:t>subtitle</a:t>
            </a:r>
            <a:endParaRPr lang="es-ES_tradnl" dirty="0"/>
          </a:p>
        </p:txBody>
      </p:sp>
      <p:sp>
        <p:nvSpPr>
          <p:cNvPr id="16" name="Marcador de texto 8"/>
          <p:cNvSpPr>
            <a:spLocks noGrp="1"/>
          </p:cNvSpPr>
          <p:nvPr>
            <p:ph type="body" sz="quarter" idx="12" hasCustomPrompt="1"/>
          </p:nvPr>
        </p:nvSpPr>
        <p:spPr>
          <a:xfrm>
            <a:off x="3224464" y="2069432"/>
            <a:ext cx="4851132" cy="1424539"/>
          </a:xfrm>
        </p:spPr>
        <p:txBody>
          <a:bodyPr>
            <a:noAutofit/>
          </a:bodyPr>
          <a:lstStyle>
            <a:lvl1pPr marL="0" indent="0" algn="just">
              <a:buNone/>
              <a:defRPr sz="1400" b="0" i="0">
                <a:solidFill>
                  <a:schemeClr val="tx1"/>
                </a:solidFill>
                <a:latin typeface="Arial" charset="0"/>
                <a:ea typeface="Arial" charset="0"/>
                <a:cs typeface="Arial" charset="0"/>
              </a:defRPr>
            </a:lvl1pPr>
          </a:lstStyle>
          <a:p>
            <a:pPr lvl="0"/>
            <a:r>
              <a:rPr lang="es-ES_tradnl" dirty="0" err="1"/>
              <a:t>Lorem</a:t>
            </a:r>
            <a:r>
              <a:rPr lang="es-ES_tradnl" dirty="0"/>
              <a:t> </a:t>
            </a:r>
            <a:r>
              <a:rPr lang="es-ES_tradnl" dirty="0" err="1"/>
              <a:t>ipsum</a:t>
            </a:r>
            <a:r>
              <a:rPr lang="es-ES_tradnl" dirty="0"/>
              <a:t> dolor </a:t>
            </a:r>
            <a:r>
              <a:rPr lang="es-ES_tradnl" dirty="0" err="1"/>
              <a:t>sit</a:t>
            </a:r>
            <a:r>
              <a:rPr lang="es-ES_tradnl" dirty="0"/>
              <a:t> </a:t>
            </a:r>
            <a:r>
              <a:rPr lang="es-ES_tradnl" dirty="0" err="1"/>
              <a:t>amet</a:t>
            </a:r>
            <a:r>
              <a:rPr lang="es-ES_tradnl" dirty="0"/>
              <a:t>, </a:t>
            </a:r>
            <a:r>
              <a:rPr lang="es-ES_tradnl" dirty="0" err="1"/>
              <a:t>consectetur</a:t>
            </a:r>
            <a:r>
              <a:rPr lang="es-ES_tradnl" dirty="0"/>
              <a:t> </a:t>
            </a:r>
            <a:r>
              <a:rPr lang="es-ES_tradnl" dirty="0" err="1"/>
              <a:t>adipiscing</a:t>
            </a:r>
            <a:r>
              <a:rPr lang="es-ES_tradnl" dirty="0"/>
              <a:t> </a:t>
            </a:r>
            <a:r>
              <a:rPr lang="es-ES_tradnl" dirty="0" err="1"/>
              <a:t>elit</a:t>
            </a:r>
            <a:r>
              <a:rPr lang="es-ES_tradnl" dirty="0"/>
              <a:t>, sed do </a:t>
            </a:r>
            <a:r>
              <a:rPr lang="es-ES_tradnl" dirty="0" err="1"/>
              <a:t>eiusmod</a:t>
            </a:r>
            <a:r>
              <a:rPr lang="es-ES_tradnl" dirty="0"/>
              <a:t> </a:t>
            </a:r>
            <a:r>
              <a:rPr lang="es-ES_tradnl" dirty="0" err="1"/>
              <a:t>tempor</a:t>
            </a:r>
            <a:r>
              <a:rPr lang="es-ES_tradnl" dirty="0"/>
              <a:t> </a:t>
            </a:r>
            <a:r>
              <a:rPr lang="es-ES_tradnl" dirty="0" err="1"/>
              <a:t>incididunt</a:t>
            </a:r>
            <a:r>
              <a:rPr lang="es-ES_tradnl" dirty="0"/>
              <a:t> ut labore et </a:t>
            </a:r>
            <a:r>
              <a:rPr lang="es-ES_tradnl" dirty="0" err="1"/>
              <a:t>dolore</a:t>
            </a:r>
            <a:r>
              <a:rPr lang="es-ES_tradnl" dirty="0"/>
              <a:t> magna </a:t>
            </a:r>
            <a:r>
              <a:rPr lang="es-ES_tradnl" dirty="0" err="1"/>
              <a:t>aliqua</a:t>
            </a:r>
            <a:r>
              <a:rPr lang="es-ES_tradnl" dirty="0"/>
              <a:t>. Ut </a:t>
            </a:r>
            <a:r>
              <a:rPr lang="es-ES_tradnl" dirty="0" err="1"/>
              <a:t>enim</a:t>
            </a:r>
            <a:r>
              <a:rPr lang="es-ES_tradnl" dirty="0"/>
              <a:t> ad </a:t>
            </a:r>
            <a:r>
              <a:rPr lang="es-ES_tradnl" dirty="0" err="1"/>
              <a:t>minim</a:t>
            </a:r>
            <a:r>
              <a:rPr lang="es-ES_tradnl" dirty="0"/>
              <a:t> </a:t>
            </a:r>
            <a:r>
              <a:rPr lang="es-ES_tradnl" dirty="0" err="1"/>
              <a:t>veniam</a:t>
            </a:r>
            <a:r>
              <a:rPr lang="es-ES_tradnl" dirty="0"/>
              <a:t>, </a:t>
            </a:r>
            <a:r>
              <a:rPr lang="es-ES_tradnl" dirty="0" err="1"/>
              <a:t>quis</a:t>
            </a:r>
            <a:r>
              <a:rPr lang="es-ES_tradnl" dirty="0"/>
              <a:t> </a:t>
            </a:r>
            <a:r>
              <a:rPr lang="es-ES_tradnl" dirty="0" err="1"/>
              <a:t>nostrud</a:t>
            </a:r>
            <a:r>
              <a:rPr lang="es-ES_tradnl" dirty="0"/>
              <a:t> </a:t>
            </a:r>
            <a:r>
              <a:rPr lang="es-ES_tradnl" dirty="0" err="1"/>
              <a:t>exercitation</a:t>
            </a:r>
            <a:r>
              <a:rPr lang="es-ES_tradnl" dirty="0"/>
              <a:t> </a:t>
            </a:r>
            <a:r>
              <a:rPr lang="es-ES_tradnl" dirty="0" err="1"/>
              <a:t>ullamco</a:t>
            </a:r>
            <a:r>
              <a:rPr lang="es-ES_tradnl" dirty="0"/>
              <a:t> </a:t>
            </a:r>
            <a:r>
              <a:rPr lang="es-ES_tradnl" dirty="0" err="1"/>
              <a:t>laboris</a:t>
            </a:r>
            <a:r>
              <a:rPr lang="es-ES_tradnl" dirty="0"/>
              <a:t> </a:t>
            </a:r>
            <a:r>
              <a:rPr lang="es-ES_tradnl" dirty="0" err="1"/>
              <a:t>nisi</a:t>
            </a:r>
            <a:r>
              <a:rPr lang="es-ES_tradnl" dirty="0"/>
              <a:t> ut </a:t>
            </a:r>
            <a:r>
              <a:rPr lang="es-ES_tradnl" dirty="0" err="1"/>
              <a:t>aliquip</a:t>
            </a:r>
            <a:r>
              <a:rPr lang="es-ES_tradnl" dirty="0"/>
              <a:t> ex </a:t>
            </a:r>
            <a:r>
              <a:rPr lang="es-ES_tradnl" dirty="0" err="1"/>
              <a:t>ea</a:t>
            </a:r>
            <a:r>
              <a:rPr lang="es-ES_tradnl" dirty="0"/>
              <a:t> commodo </a:t>
            </a:r>
            <a:r>
              <a:rPr lang="es-ES_tradnl" dirty="0" err="1"/>
              <a:t>consequat</a:t>
            </a:r>
            <a:r>
              <a:rPr lang="es-ES_tradnl" dirty="0"/>
              <a:t>. </a:t>
            </a:r>
            <a:r>
              <a:rPr lang="es-ES_tradnl" dirty="0" err="1"/>
              <a:t>Duis</a:t>
            </a:r>
            <a:r>
              <a:rPr lang="es-ES_tradnl" dirty="0"/>
              <a:t> </a:t>
            </a:r>
            <a:r>
              <a:rPr lang="es-ES_tradnl" dirty="0" err="1"/>
              <a:t>aute</a:t>
            </a:r>
            <a:r>
              <a:rPr lang="es-ES_tradnl" dirty="0"/>
              <a:t> </a:t>
            </a:r>
            <a:r>
              <a:rPr lang="es-ES_tradnl" dirty="0" err="1"/>
              <a:t>irure</a:t>
            </a:r>
            <a:r>
              <a:rPr lang="es-ES_tradnl" dirty="0"/>
              <a:t> dolor.</a:t>
            </a:r>
          </a:p>
        </p:txBody>
      </p:sp>
      <p:sp>
        <p:nvSpPr>
          <p:cNvPr id="17" name="Marcador de texto 8"/>
          <p:cNvSpPr>
            <a:spLocks noGrp="1"/>
          </p:cNvSpPr>
          <p:nvPr>
            <p:ph type="body" sz="quarter" idx="13" hasCustomPrompt="1"/>
          </p:nvPr>
        </p:nvSpPr>
        <p:spPr>
          <a:xfrm>
            <a:off x="3224464" y="3686475"/>
            <a:ext cx="4851132" cy="1424539"/>
          </a:xfrm>
        </p:spPr>
        <p:txBody>
          <a:bodyPr>
            <a:noAutofit/>
          </a:bodyPr>
          <a:lstStyle>
            <a:lvl1pPr marL="0" indent="0" algn="just">
              <a:buNone/>
              <a:defRPr sz="1400" b="0" i="0">
                <a:solidFill>
                  <a:schemeClr val="tx1"/>
                </a:solidFill>
                <a:latin typeface="Arial" charset="0"/>
                <a:ea typeface="Arial" charset="0"/>
                <a:cs typeface="Arial" charset="0"/>
              </a:defRPr>
            </a:lvl1pPr>
          </a:lstStyle>
          <a:p>
            <a:pPr lvl="0"/>
            <a:r>
              <a:rPr lang="es-ES_tradnl" dirty="0" err="1"/>
              <a:t>Lorem</a:t>
            </a:r>
            <a:r>
              <a:rPr lang="es-ES_tradnl" dirty="0"/>
              <a:t> </a:t>
            </a:r>
            <a:r>
              <a:rPr lang="es-ES_tradnl" dirty="0" err="1"/>
              <a:t>ipsum</a:t>
            </a:r>
            <a:r>
              <a:rPr lang="es-ES_tradnl" dirty="0"/>
              <a:t> dolor </a:t>
            </a:r>
            <a:r>
              <a:rPr lang="es-ES_tradnl" dirty="0" err="1"/>
              <a:t>sit</a:t>
            </a:r>
            <a:r>
              <a:rPr lang="es-ES_tradnl" dirty="0"/>
              <a:t> </a:t>
            </a:r>
            <a:r>
              <a:rPr lang="es-ES_tradnl" dirty="0" err="1"/>
              <a:t>amet</a:t>
            </a:r>
            <a:r>
              <a:rPr lang="es-ES_tradnl" dirty="0"/>
              <a:t>, </a:t>
            </a:r>
            <a:r>
              <a:rPr lang="es-ES_tradnl" dirty="0" err="1"/>
              <a:t>consectetur</a:t>
            </a:r>
            <a:r>
              <a:rPr lang="es-ES_tradnl" dirty="0"/>
              <a:t> </a:t>
            </a:r>
            <a:r>
              <a:rPr lang="es-ES_tradnl" dirty="0" err="1"/>
              <a:t>adipiscing</a:t>
            </a:r>
            <a:r>
              <a:rPr lang="es-ES_tradnl" dirty="0"/>
              <a:t> </a:t>
            </a:r>
            <a:r>
              <a:rPr lang="es-ES_tradnl" dirty="0" err="1"/>
              <a:t>elit</a:t>
            </a:r>
            <a:r>
              <a:rPr lang="es-ES_tradnl" dirty="0"/>
              <a:t>, sed do </a:t>
            </a:r>
            <a:r>
              <a:rPr lang="es-ES_tradnl" dirty="0" err="1"/>
              <a:t>eiusmod</a:t>
            </a:r>
            <a:r>
              <a:rPr lang="es-ES_tradnl" dirty="0"/>
              <a:t> </a:t>
            </a:r>
            <a:r>
              <a:rPr lang="es-ES_tradnl" dirty="0" err="1"/>
              <a:t>tempor</a:t>
            </a:r>
            <a:r>
              <a:rPr lang="es-ES_tradnl" dirty="0"/>
              <a:t> </a:t>
            </a:r>
            <a:r>
              <a:rPr lang="es-ES_tradnl" dirty="0" err="1"/>
              <a:t>incididunt</a:t>
            </a:r>
            <a:r>
              <a:rPr lang="es-ES_tradnl" dirty="0"/>
              <a:t> ut labore et </a:t>
            </a:r>
            <a:r>
              <a:rPr lang="es-ES_tradnl" dirty="0" err="1"/>
              <a:t>dolore</a:t>
            </a:r>
            <a:r>
              <a:rPr lang="es-ES_tradnl" dirty="0"/>
              <a:t> magna </a:t>
            </a:r>
            <a:r>
              <a:rPr lang="es-ES_tradnl" dirty="0" err="1"/>
              <a:t>aliqua</a:t>
            </a:r>
            <a:r>
              <a:rPr lang="es-ES_tradnl" dirty="0"/>
              <a:t>. Ut </a:t>
            </a:r>
            <a:r>
              <a:rPr lang="es-ES_tradnl" dirty="0" err="1"/>
              <a:t>enim</a:t>
            </a:r>
            <a:r>
              <a:rPr lang="es-ES_tradnl" dirty="0"/>
              <a:t> ad </a:t>
            </a:r>
            <a:r>
              <a:rPr lang="es-ES_tradnl" dirty="0" err="1"/>
              <a:t>minim</a:t>
            </a:r>
            <a:r>
              <a:rPr lang="es-ES_tradnl" dirty="0"/>
              <a:t> </a:t>
            </a:r>
            <a:r>
              <a:rPr lang="es-ES_tradnl" dirty="0" err="1"/>
              <a:t>veniam</a:t>
            </a:r>
            <a:r>
              <a:rPr lang="es-ES_tradnl" dirty="0"/>
              <a:t>, </a:t>
            </a:r>
            <a:r>
              <a:rPr lang="es-ES_tradnl" dirty="0" err="1"/>
              <a:t>quis</a:t>
            </a:r>
            <a:r>
              <a:rPr lang="es-ES_tradnl" dirty="0"/>
              <a:t> </a:t>
            </a:r>
            <a:r>
              <a:rPr lang="es-ES_tradnl" dirty="0" err="1"/>
              <a:t>nostrud</a:t>
            </a:r>
            <a:r>
              <a:rPr lang="es-ES_tradnl" dirty="0"/>
              <a:t> </a:t>
            </a:r>
            <a:r>
              <a:rPr lang="es-ES_tradnl" dirty="0" err="1"/>
              <a:t>exercitation</a:t>
            </a:r>
            <a:r>
              <a:rPr lang="es-ES_tradnl" dirty="0"/>
              <a:t> </a:t>
            </a:r>
            <a:r>
              <a:rPr lang="es-ES_tradnl" dirty="0" err="1"/>
              <a:t>ullamco</a:t>
            </a:r>
            <a:r>
              <a:rPr lang="es-ES_tradnl" dirty="0"/>
              <a:t> </a:t>
            </a:r>
            <a:r>
              <a:rPr lang="es-ES_tradnl" dirty="0" err="1"/>
              <a:t>laboris</a:t>
            </a:r>
            <a:r>
              <a:rPr lang="es-ES_tradnl" dirty="0"/>
              <a:t> </a:t>
            </a:r>
            <a:r>
              <a:rPr lang="es-ES_tradnl" dirty="0" err="1"/>
              <a:t>nisi</a:t>
            </a:r>
            <a:r>
              <a:rPr lang="es-ES_tradnl" dirty="0"/>
              <a:t> ut </a:t>
            </a:r>
            <a:r>
              <a:rPr lang="es-ES_tradnl" dirty="0" err="1"/>
              <a:t>aliquip</a:t>
            </a:r>
            <a:r>
              <a:rPr lang="es-ES_tradnl" dirty="0"/>
              <a:t> ex </a:t>
            </a:r>
            <a:r>
              <a:rPr lang="es-ES_tradnl" dirty="0" err="1"/>
              <a:t>ea</a:t>
            </a:r>
            <a:r>
              <a:rPr lang="es-ES_tradnl" dirty="0"/>
              <a:t> commodo </a:t>
            </a:r>
            <a:r>
              <a:rPr lang="es-ES_tradnl" dirty="0" err="1"/>
              <a:t>consequat</a:t>
            </a:r>
            <a:r>
              <a:rPr lang="es-ES_tradnl" dirty="0"/>
              <a:t>. </a:t>
            </a:r>
            <a:r>
              <a:rPr lang="es-ES_tradnl" dirty="0" err="1"/>
              <a:t>Duis</a:t>
            </a:r>
            <a:r>
              <a:rPr lang="es-ES_tradnl" dirty="0"/>
              <a:t> </a:t>
            </a:r>
            <a:r>
              <a:rPr lang="es-ES_tradnl" dirty="0" err="1"/>
              <a:t>aute</a:t>
            </a:r>
            <a:r>
              <a:rPr lang="es-ES_tradnl" dirty="0"/>
              <a:t> </a:t>
            </a:r>
            <a:r>
              <a:rPr lang="es-ES_tradnl" dirty="0" err="1"/>
              <a:t>irure</a:t>
            </a:r>
            <a:r>
              <a:rPr lang="es-ES_tradnl" dirty="0"/>
              <a:t> dolor.</a:t>
            </a:r>
          </a:p>
        </p:txBody>
      </p:sp>
      <p:sp>
        <p:nvSpPr>
          <p:cNvPr id="19" name="Marcador de texto 8"/>
          <p:cNvSpPr>
            <a:spLocks noGrp="1"/>
          </p:cNvSpPr>
          <p:nvPr>
            <p:ph type="body" sz="quarter" idx="14" hasCustomPrompt="1"/>
          </p:nvPr>
        </p:nvSpPr>
        <p:spPr>
          <a:xfrm>
            <a:off x="622800" y="2069432"/>
            <a:ext cx="2428408" cy="1424539"/>
          </a:xfrm>
        </p:spPr>
        <p:txBody>
          <a:bodyPr>
            <a:noAutofit/>
          </a:bodyPr>
          <a:lstStyle>
            <a:lvl1pPr marL="0" indent="0" algn="just">
              <a:buNone/>
              <a:defRPr sz="1400" b="0" i="0">
                <a:solidFill>
                  <a:schemeClr val="tx1"/>
                </a:solidFill>
                <a:latin typeface="Arial" charset="0"/>
                <a:ea typeface="Arial" charset="0"/>
                <a:cs typeface="Arial" charset="0"/>
              </a:defRPr>
            </a:lvl1pPr>
          </a:lstStyle>
          <a:p>
            <a:pPr lvl="0"/>
            <a:r>
              <a:rPr lang="es-ES_tradnl" dirty="0"/>
              <a:t>PHOTO</a:t>
            </a:r>
          </a:p>
        </p:txBody>
      </p:sp>
      <p:sp>
        <p:nvSpPr>
          <p:cNvPr id="20" name="Marcador de texto 8"/>
          <p:cNvSpPr>
            <a:spLocks noGrp="1"/>
          </p:cNvSpPr>
          <p:nvPr>
            <p:ph type="body" sz="quarter" idx="15" hasCustomPrompt="1"/>
          </p:nvPr>
        </p:nvSpPr>
        <p:spPr>
          <a:xfrm>
            <a:off x="622800" y="3686475"/>
            <a:ext cx="2428408" cy="1424539"/>
          </a:xfrm>
        </p:spPr>
        <p:txBody>
          <a:bodyPr>
            <a:noAutofit/>
          </a:bodyPr>
          <a:lstStyle>
            <a:lvl1pPr marL="0" indent="0" algn="just">
              <a:buNone/>
              <a:defRPr sz="1400" b="0" i="0">
                <a:solidFill>
                  <a:schemeClr val="tx1"/>
                </a:solidFill>
                <a:latin typeface="Arial" charset="0"/>
                <a:ea typeface="Arial" charset="0"/>
                <a:cs typeface="Arial" charset="0"/>
              </a:defRPr>
            </a:lvl1pPr>
          </a:lstStyle>
          <a:p>
            <a:pPr lvl="0"/>
            <a:r>
              <a:rPr lang="es-ES_tradnl" dirty="0"/>
              <a:t>PHOTO</a:t>
            </a:r>
          </a:p>
        </p:txBody>
      </p:sp>
    </p:spTree>
    <p:extLst>
      <p:ext uri="{BB962C8B-B14F-4D97-AF65-F5344CB8AC3E}">
        <p14:creationId xmlns:p14="http://schemas.microsoft.com/office/powerpoint/2010/main" val="531647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HOTO + TEX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8" name="Marcador de texto 8"/>
          <p:cNvSpPr>
            <a:spLocks noGrp="1"/>
          </p:cNvSpPr>
          <p:nvPr>
            <p:ph type="body" sz="quarter" idx="10" hasCustomPrompt="1"/>
          </p:nvPr>
        </p:nvSpPr>
        <p:spPr>
          <a:xfrm>
            <a:off x="622800" y="731520"/>
            <a:ext cx="7452795" cy="356135"/>
          </a:xfrm>
        </p:spPr>
        <p:txBody>
          <a:bodyPr>
            <a:noAutofit/>
          </a:bodyPr>
          <a:lstStyle>
            <a:lvl1pPr marL="0" indent="0">
              <a:buNone/>
              <a:defRPr sz="2800" b="1" i="0">
                <a:solidFill>
                  <a:schemeClr val="accent5">
                    <a:lumMod val="75000"/>
                  </a:schemeClr>
                </a:solidFill>
                <a:latin typeface="Arial" charset="0"/>
                <a:ea typeface="Arial" charset="0"/>
                <a:cs typeface="Arial" charset="0"/>
              </a:defRPr>
            </a:lvl1pPr>
          </a:lstStyle>
          <a:p>
            <a:pPr lvl="0"/>
            <a:r>
              <a:rPr lang="es-ES_tradnl"/>
              <a:t>Title</a:t>
            </a:r>
            <a:endParaRPr lang="es-ES_tradnl" dirty="0"/>
          </a:p>
        </p:txBody>
      </p:sp>
      <p:sp>
        <p:nvSpPr>
          <p:cNvPr id="19" name="Marcador de texto 8"/>
          <p:cNvSpPr>
            <a:spLocks noGrp="1"/>
          </p:cNvSpPr>
          <p:nvPr>
            <p:ph type="body" sz="quarter" idx="11" hasCustomPrompt="1"/>
          </p:nvPr>
        </p:nvSpPr>
        <p:spPr>
          <a:xfrm>
            <a:off x="622800" y="1174283"/>
            <a:ext cx="7452795" cy="356135"/>
          </a:xfrm>
        </p:spPr>
        <p:txBody>
          <a:bodyPr>
            <a:noAutofit/>
          </a:bodyPr>
          <a:lstStyle>
            <a:lvl1pPr marL="0" indent="0">
              <a:buNone/>
              <a:defRPr sz="1600" b="1" i="0">
                <a:solidFill>
                  <a:schemeClr val="accent6"/>
                </a:solidFill>
                <a:latin typeface="Arial" charset="0"/>
                <a:ea typeface="Arial" charset="0"/>
                <a:cs typeface="Arial" charset="0"/>
              </a:defRPr>
            </a:lvl1pPr>
          </a:lstStyle>
          <a:p>
            <a:pPr lvl="0"/>
            <a:r>
              <a:rPr lang="es-ES_tradnl" dirty="0" err="1"/>
              <a:t>subtitle</a:t>
            </a:r>
            <a:endParaRPr lang="es-ES_tradnl" dirty="0"/>
          </a:p>
        </p:txBody>
      </p:sp>
      <p:sp>
        <p:nvSpPr>
          <p:cNvPr id="20" name="Marcador de texto 8"/>
          <p:cNvSpPr>
            <a:spLocks noGrp="1"/>
          </p:cNvSpPr>
          <p:nvPr>
            <p:ph type="body" sz="quarter" idx="12" hasCustomPrompt="1"/>
          </p:nvPr>
        </p:nvSpPr>
        <p:spPr>
          <a:xfrm>
            <a:off x="1896177" y="1713298"/>
            <a:ext cx="6179419" cy="1174280"/>
          </a:xfrm>
        </p:spPr>
        <p:txBody>
          <a:bodyPr>
            <a:noAutofit/>
          </a:bodyPr>
          <a:lstStyle>
            <a:lvl1pPr marL="0" indent="0" algn="just">
              <a:buNone/>
              <a:defRPr sz="1400" b="0" i="0">
                <a:solidFill>
                  <a:schemeClr val="tx1"/>
                </a:solidFill>
                <a:latin typeface="Arial" charset="0"/>
                <a:ea typeface="Arial" charset="0"/>
                <a:cs typeface="Arial" charset="0"/>
              </a:defRPr>
            </a:lvl1pPr>
          </a:lstStyle>
          <a:p>
            <a:pPr lvl="0"/>
            <a:r>
              <a:rPr lang="es-ES_tradnl" dirty="0" err="1"/>
              <a:t>Lorem</a:t>
            </a:r>
            <a:r>
              <a:rPr lang="es-ES_tradnl" dirty="0"/>
              <a:t> </a:t>
            </a:r>
            <a:r>
              <a:rPr lang="es-ES_tradnl" dirty="0" err="1"/>
              <a:t>ipsum</a:t>
            </a:r>
            <a:r>
              <a:rPr lang="es-ES_tradnl" dirty="0"/>
              <a:t> dolor </a:t>
            </a:r>
            <a:r>
              <a:rPr lang="es-ES_tradnl" dirty="0" err="1"/>
              <a:t>sit</a:t>
            </a:r>
            <a:r>
              <a:rPr lang="es-ES_tradnl" dirty="0"/>
              <a:t> </a:t>
            </a:r>
            <a:r>
              <a:rPr lang="es-ES_tradnl" dirty="0" err="1"/>
              <a:t>amet</a:t>
            </a:r>
            <a:r>
              <a:rPr lang="es-ES_tradnl" dirty="0"/>
              <a:t>, </a:t>
            </a:r>
            <a:r>
              <a:rPr lang="es-ES_tradnl" dirty="0" err="1"/>
              <a:t>consectetur</a:t>
            </a:r>
            <a:r>
              <a:rPr lang="es-ES_tradnl" dirty="0"/>
              <a:t> </a:t>
            </a:r>
            <a:r>
              <a:rPr lang="es-ES_tradnl" dirty="0" err="1"/>
              <a:t>adipiscing</a:t>
            </a:r>
            <a:r>
              <a:rPr lang="es-ES_tradnl" dirty="0"/>
              <a:t> </a:t>
            </a:r>
            <a:r>
              <a:rPr lang="es-ES_tradnl" dirty="0" err="1"/>
              <a:t>elit</a:t>
            </a:r>
            <a:r>
              <a:rPr lang="es-ES_tradnl" dirty="0"/>
              <a:t>, sed do </a:t>
            </a:r>
            <a:r>
              <a:rPr lang="es-ES_tradnl" dirty="0" err="1"/>
              <a:t>eiusmod</a:t>
            </a:r>
            <a:r>
              <a:rPr lang="es-ES_tradnl" dirty="0"/>
              <a:t> </a:t>
            </a:r>
            <a:r>
              <a:rPr lang="es-ES_tradnl" dirty="0" err="1"/>
              <a:t>tempor</a:t>
            </a:r>
            <a:r>
              <a:rPr lang="es-ES_tradnl" dirty="0"/>
              <a:t> </a:t>
            </a:r>
            <a:r>
              <a:rPr lang="es-ES_tradnl" dirty="0" err="1"/>
              <a:t>incididunt</a:t>
            </a:r>
            <a:r>
              <a:rPr lang="es-ES_tradnl" dirty="0"/>
              <a:t> ut labore et </a:t>
            </a:r>
            <a:r>
              <a:rPr lang="es-ES_tradnl" dirty="0" err="1"/>
              <a:t>dolore</a:t>
            </a:r>
            <a:r>
              <a:rPr lang="es-ES_tradnl" dirty="0"/>
              <a:t> magna </a:t>
            </a:r>
            <a:r>
              <a:rPr lang="es-ES_tradnl" dirty="0" err="1"/>
              <a:t>aliqua</a:t>
            </a:r>
            <a:r>
              <a:rPr lang="es-ES_tradnl" dirty="0"/>
              <a:t>. Ut </a:t>
            </a:r>
            <a:r>
              <a:rPr lang="es-ES_tradnl" dirty="0" err="1"/>
              <a:t>enim</a:t>
            </a:r>
            <a:r>
              <a:rPr lang="es-ES_tradnl" dirty="0"/>
              <a:t> ad </a:t>
            </a:r>
            <a:r>
              <a:rPr lang="es-ES_tradnl" dirty="0" err="1"/>
              <a:t>minim</a:t>
            </a:r>
            <a:r>
              <a:rPr lang="es-ES_tradnl" dirty="0"/>
              <a:t> </a:t>
            </a:r>
            <a:r>
              <a:rPr lang="es-ES_tradnl" dirty="0" err="1"/>
              <a:t>veniam</a:t>
            </a:r>
            <a:r>
              <a:rPr lang="es-ES_tradnl" dirty="0"/>
              <a:t>, </a:t>
            </a:r>
            <a:r>
              <a:rPr lang="es-ES_tradnl" dirty="0" err="1"/>
              <a:t>quis</a:t>
            </a:r>
            <a:r>
              <a:rPr lang="es-ES_tradnl" dirty="0"/>
              <a:t> </a:t>
            </a:r>
            <a:r>
              <a:rPr lang="es-ES_tradnl" dirty="0" err="1"/>
              <a:t>nostrud</a:t>
            </a:r>
            <a:r>
              <a:rPr lang="es-ES_tradnl" dirty="0"/>
              <a:t> </a:t>
            </a:r>
            <a:r>
              <a:rPr lang="es-ES_tradnl" dirty="0" err="1"/>
              <a:t>exercitation</a:t>
            </a:r>
            <a:r>
              <a:rPr lang="es-ES_tradnl" dirty="0"/>
              <a:t> </a:t>
            </a:r>
            <a:r>
              <a:rPr lang="es-ES_tradnl" dirty="0" err="1"/>
              <a:t>ullamco</a:t>
            </a:r>
            <a:r>
              <a:rPr lang="es-ES_tradnl" dirty="0"/>
              <a:t> </a:t>
            </a:r>
            <a:r>
              <a:rPr lang="es-ES_tradnl" dirty="0" err="1"/>
              <a:t>laboris</a:t>
            </a:r>
            <a:r>
              <a:rPr lang="es-ES_tradnl" dirty="0"/>
              <a:t> </a:t>
            </a:r>
            <a:r>
              <a:rPr lang="es-ES_tradnl" dirty="0" err="1"/>
              <a:t>nisi</a:t>
            </a:r>
            <a:r>
              <a:rPr lang="es-ES_tradnl" dirty="0"/>
              <a:t> ut </a:t>
            </a:r>
            <a:r>
              <a:rPr lang="es-ES_tradnl" dirty="0" err="1"/>
              <a:t>aliquip</a:t>
            </a:r>
            <a:r>
              <a:rPr lang="es-ES_tradnl" dirty="0"/>
              <a:t> ex </a:t>
            </a:r>
            <a:r>
              <a:rPr lang="es-ES_tradnl" dirty="0" err="1"/>
              <a:t>ea</a:t>
            </a:r>
            <a:r>
              <a:rPr lang="es-ES_tradnl" dirty="0"/>
              <a:t> commodo </a:t>
            </a:r>
            <a:r>
              <a:rPr lang="es-ES_tradnl" dirty="0" err="1"/>
              <a:t>consequat</a:t>
            </a:r>
            <a:r>
              <a:rPr lang="es-ES_tradnl" dirty="0"/>
              <a:t>. </a:t>
            </a:r>
            <a:r>
              <a:rPr lang="es-ES_tradnl" dirty="0" err="1"/>
              <a:t>Duis</a:t>
            </a:r>
            <a:r>
              <a:rPr lang="es-ES_tradnl" dirty="0"/>
              <a:t> </a:t>
            </a:r>
            <a:r>
              <a:rPr lang="es-ES_tradnl" dirty="0" err="1"/>
              <a:t>aute</a:t>
            </a:r>
            <a:r>
              <a:rPr lang="es-ES_tradnl" dirty="0"/>
              <a:t> </a:t>
            </a:r>
            <a:r>
              <a:rPr lang="es-ES_tradnl" dirty="0" err="1"/>
              <a:t>irure</a:t>
            </a:r>
            <a:r>
              <a:rPr lang="es-ES_tradnl" dirty="0"/>
              <a:t> dolor.</a:t>
            </a:r>
          </a:p>
        </p:txBody>
      </p:sp>
      <p:sp>
        <p:nvSpPr>
          <p:cNvPr id="28" name="Marcador de texto 8"/>
          <p:cNvSpPr>
            <a:spLocks noGrp="1"/>
          </p:cNvSpPr>
          <p:nvPr>
            <p:ph type="body" sz="quarter" idx="13" hasCustomPrompt="1"/>
          </p:nvPr>
        </p:nvSpPr>
        <p:spPr>
          <a:xfrm>
            <a:off x="1896177" y="2996853"/>
            <a:ext cx="6179419" cy="1174280"/>
          </a:xfrm>
        </p:spPr>
        <p:txBody>
          <a:bodyPr>
            <a:noAutofit/>
          </a:bodyPr>
          <a:lstStyle>
            <a:lvl1pPr marL="0" indent="0" algn="just">
              <a:buNone/>
              <a:defRPr sz="1400" b="0" i="0">
                <a:solidFill>
                  <a:schemeClr val="tx1"/>
                </a:solidFill>
                <a:latin typeface="Arial" charset="0"/>
                <a:ea typeface="Arial" charset="0"/>
                <a:cs typeface="Arial" charset="0"/>
              </a:defRPr>
            </a:lvl1pPr>
          </a:lstStyle>
          <a:p>
            <a:pPr lvl="0"/>
            <a:r>
              <a:rPr lang="es-ES_tradnl" dirty="0" err="1"/>
              <a:t>Lorem</a:t>
            </a:r>
            <a:r>
              <a:rPr lang="es-ES_tradnl" dirty="0"/>
              <a:t> </a:t>
            </a:r>
            <a:r>
              <a:rPr lang="es-ES_tradnl" dirty="0" err="1"/>
              <a:t>ipsum</a:t>
            </a:r>
            <a:r>
              <a:rPr lang="es-ES_tradnl" dirty="0"/>
              <a:t> dolor </a:t>
            </a:r>
            <a:r>
              <a:rPr lang="es-ES_tradnl" dirty="0" err="1"/>
              <a:t>sit</a:t>
            </a:r>
            <a:r>
              <a:rPr lang="es-ES_tradnl" dirty="0"/>
              <a:t> </a:t>
            </a:r>
            <a:r>
              <a:rPr lang="es-ES_tradnl" dirty="0" err="1"/>
              <a:t>amet</a:t>
            </a:r>
            <a:r>
              <a:rPr lang="es-ES_tradnl" dirty="0"/>
              <a:t>, </a:t>
            </a:r>
            <a:r>
              <a:rPr lang="es-ES_tradnl" dirty="0" err="1"/>
              <a:t>consectetur</a:t>
            </a:r>
            <a:r>
              <a:rPr lang="es-ES_tradnl" dirty="0"/>
              <a:t> </a:t>
            </a:r>
            <a:r>
              <a:rPr lang="es-ES_tradnl" dirty="0" err="1"/>
              <a:t>adipiscing</a:t>
            </a:r>
            <a:r>
              <a:rPr lang="es-ES_tradnl" dirty="0"/>
              <a:t> </a:t>
            </a:r>
            <a:r>
              <a:rPr lang="es-ES_tradnl" dirty="0" err="1"/>
              <a:t>elit</a:t>
            </a:r>
            <a:r>
              <a:rPr lang="es-ES_tradnl" dirty="0"/>
              <a:t>, sed do </a:t>
            </a:r>
            <a:r>
              <a:rPr lang="es-ES_tradnl" dirty="0" err="1"/>
              <a:t>eiusmod</a:t>
            </a:r>
            <a:r>
              <a:rPr lang="es-ES_tradnl" dirty="0"/>
              <a:t> </a:t>
            </a:r>
            <a:r>
              <a:rPr lang="es-ES_tradnl" dirty="0" err="1"/>
              <a:t>tempor</a:t>
            </a:r>
            <a:r>
              <a:rPr lang="es-ES_tradnl" dirty="0"/>
              <a:t> </a:t>
            </a:r>
            <a:r>
              <a:rPr lang="es-ES_tradnl" dirty="0" err="1"/>
              <a:t>incididunt</a:t>
            </a:r>
            <a:r>
              <a:rPr lang="es-ES_tradnl" dirty="0"/>
              <a:t> ut labore et </a:t>
            </a:r>
            <a:r>
              <a:rPr lang="es-ES_tradnl" dirty="0" err="1"/>
              <a:t>dolore</a:t>
            </a:r>
            <a:r>
              <a:rPr lang="es-ES_tradnl" dirty="0"/>
              <a:t> magna </a:t>
            </a:r>
            <a:r>
              <a:rPr lang="es-ES_tradnl" dirty="0" err="1"/>
              <a:t>aliqua</a:t>
            </a:r>
            <a:r>
              <a:rPr lang="es-ES_tradnl" dirty="0"/>
              <a:t>. Ut </a:t>
            </a:r>
            <a:r>
              <a:rPr lang="es-ES_tradnl" dirty="0" err="1"/>
              <a:t>enim</a:t>
            </a:r>
            <a:r>
              <a:rPr lang="es-ES_tradnl" dirty="0"/>
              <a:t> ad </a:t>
            </a:r>
            <a:r>
              <a:rPr lang="es-ES_tradnl" dirty="0" err="1"/>
              <a:t>minim</a:t>
            </a:r>
            <a:r>
              <a:rPr lang="es-ES_tradnl" dirty="0"/>
              <a:t> </a:t>
            </a:r>
            <a:r>
              <a:rPr lang="es-ES_tradnl" dirty="0" err="1"/>
              <a:t>veniam</a:t>
            </a:r>
            <a:r>
              <a:rPr lang="es-ES_tradnl" dirty="0"/>
              <a:t>, </a:t>
            </a:r>
            <a:r>
              <a:rPr lang="es-ES_tradnl" dirty="0" err="1"/>
              <a:t>quis</a:t>
            </a:r>
            <a:r>
              <a:rPr lang="es-ES_tradnl" dirty="0"/>
              <a:t> </a:t>
            </a:r>
            <a:r>
              <a:rPr lang="es-ES_tradnl" dirty="0" err="1"/>
              <a:t>nostrud</a:t>
            </a:r>
            <a:r>
              <a:rPr lang="es-ES_tradnl" dirty="0"/>
              <a:t> </a:t>
            </a:r>
            <a:r>
              <a:rPr lang="es-ES_tradnl" dirty="0" err="1"/>
              <a:t>exercitation</a:t>
            </a:r>
            <a:r>
              <a:rPr lang="es-ES_tradnl" dirty="0"/>
              <a:t> </a:t>
            </a:r>
            <a:r>
              <a:rPr lang="es-ES_tradnl" dirty="0" err="1"/>
              <a:t>ullamco</a:t>
            </a:r>
            <a:r>
              <a:rPr lang="es-ES_tradnl" dirty="0"/>
              <a:t> </a:t>
            </a:r>
            <a:r>
              <a:rPr lang="es-ES_tradnl" dirty="0" err="1"/>
              <a:t>laboris</a:t>
            </a:r>
            <a:r>
              <a:rPr lang="es-ES_tradnl" dirty="0"/>
              <a:t> </a:t>
            </a:r>
            <a:r>
              <a:rPr lang="es-ES_tradnl" dirty="0" err="1"/>
              <a:t>nisi</a:t>
            </a:r>
            <a:r>
              <a:rPr lang="es-ES_tradnl" dirty="0"/>
              <a:t> ut </a:t>
            </a:r>
            <a:r>
              <a:rPr lang="es-ES_tradnl" dirty="0" err="1"/>
              <a:t>aliquip</a:t>
            </a:r>
            <a:r>
              <a:rPr lang="es-ES_tradnl" dirty="0"/>
              <a:t> ex </a:t>
            </a:r>
            <a:r>
              <a:rPr lang="es-ES_tradnl" dirty="0" err="1"/>
              <a:t>ea</a:t>
            </a:r>
            <a:r>
              <a:rPr lang="es-ES_tradnl" dirty="0"/>
              <a:t> commodo </a:t>
            </a:r>
            <a:r>
              <a:rPr lang="es-ES_tradnl" dirty="0" err="1"/>
              <a:t>consequat</a:t>
            </a:r>
            <a:r>
              <a:rPr lang="es-ES_tradnl" dirty="0"/>
              <a:t>. </a:t>
            </a:r>
            <a:r>
              <a:rPr lang="es-ES_tradnl" dirty="0" err="1"/>
              <a:t>Duis</a:t>
            </a:r>
            <a:r>
              <a:rPr lang="es-ES_tradnl" dirty="0"/>
              <a:t> </a:t>
            </a:r>
            <a:r>
              <a:rPr lang="es-ES_tradnl" dirty="0" err="1"/>
              <a:t>aute</a:t>
            </a:r>
            <a:r>
              <a:rPr lang="es-ES_tradnl" dirty="0"/>
              <a:t> </a:t>
            </a:r>
            <a:r>
              <a:rPr lang="es-ES_tradnl" dirty="0" err="1"/>
              <a:t>irure</a:t>
            </a:r>
            <a:r>
              <a:rPr lang="es-ES_tradnl" dirty="0"/>
              <a:t> dolor.</a:t>
            </a:r>
          </a:p>
        </p:txBody>
      </p:sp>
      <p:sp>
        <p:nvSpPr>
          <p:cNvPr id="29" name="Marcador de texto 8"/>
          <p:cNvSpPr>
            <a:spLocks noGrp="1"/>
          </p:cNvSpPr>
          <p:nvPr>
            <p:ph type="body" sz="quarter" idx="14" hasCustomPrompt="1"/>
          </p:nvPr>
        </p:nvSpPr>
        <p:spPr>
          <a:xfrm>
            <a:off x="1896177" y="4284805"/>
            <a:ext cx="6179419" cy="1174280"/>
          </a:xfrm>
        </p:spPr>
        <p:txBody>
          <a:bodyPr>
            <a:noAutofit/>
          </a:bodyPr>
          <a:lstStyle>
            <a:lvl1pPr marL="0" indent="0" algn="just">
              <a:buNone/>
              <a:defRPr sz="1400" b="0" i="0">
                <a:solidFill>
                  <a:schemeClr val="tx1"/>
                </a:solidFill>
                <a:latin typeface="Arial" charset="0"/>
                <a:ea typeface="Arial" charset="0"/>
                <a:cs typeface="Arial" charset="0"/>
              </a:defRPr>
            </a:lvl1pPr>
          </a:lstStyle>
          <a:p>
            <a:pPr lvl="0"/>
            <a:r>
              <a:rPr lang="es-ES_tradnl" dirty="0" err="1"/>
              <a:t>Lorem</a:t>
            </a:r>
            <a:r>
              <a:rPr lang="es-ES_tradnl" dirty="0"/>
              <a:t> </a:t>
            </a:r>
            <a:r>
              <a:rPr lang="es-ES_tradnl" dirty="0" err="1"/>
              <a:t>ipsum</a:t>
            </a:r>
            <a:r>
              <a:rPr lang="es-ES_tradnl" dirty="0"/>
              <a:t> dolor </a:t>
            </a:r>
            <a:r>
              <a:rPr lang="es-ES_tradnl" dirty="0" err="1"/>
              <a:t>sit</a:t>
            </a:r>
            <a:r>
              <a:rPr lang="es-ES_tradnl" dirty="0"/>
              <a:t> </a:t>
            </a:r>
            <a:r>
              <a:rPr lang="es-ES_tradnl" dirty="0" err="1"/>
              <a:t>amet</a:t>
            </a:r>
            <a:r>
              <a:rPr lang="es-ES_tradnl" dirty="0"/>
              <a:t>, </a:t>
            </a:r>
            <a:r>
              <a:rPr lang="es-ES_tradnl" dirty="0" err="1"/>
              <a:t>consectetur</a:t>
            </a:r>
            <a:r>
              <a:rPr lang="es-ES_tradnl" dirty="0"/>
              <a:t> </a:t>
            </a:r>
            <a:r>
              <a:rPr lang="es-ES_tradnl" dirty="0" err="1"/>
              <a:t>adipiscing</a:t>
            </a:r>
            <a:r>
              <a:rPr lang="es-ES_tradnl" dirty="0"/>
              <a:t> </a:t>
            </a:r>
            <a:r>
              <a:rPr lang="es-ES_tradnl" dirty="0" err="1"/>
              <a:t>elit</a:t>
            </a:r>
            <a:r>
              <a:rPr lang="es-ES_tradnl" dirty="0"/>
              <a:t>, sed do </a:t>
            </a:r>
            <a:r>
              <a:rPr lang="es-ES_tradnl" dirty="0" err="1"/>
              <a:t>eiusmod</a:t>
            </a:r>
            <a:r>
              <a:rPr lang="es-ES_tradnl" dirty="0"/>
              <a:t> </a:t>
            </a:r>
            <a:r>
              <a:rPr lang="es-ES_tradnl" dirty="0" err="1"/>
              <a:t>tempor</a:t>
            </a:r>
            <a:r>
              <a:rPr lang="es-ES_tradnl" dirty="0"/>
              <a:t> </a:t>
            </a:r>
            <a:r>
              <a:rPr lang="es-ES_tradnl" dirty="0" err="1"/>
              <a:t>incididunt</a:t>
            </a:r>
            <a:r>
              <a:rPr lang="es-ES_tradnl" dirty="0"/>
              <a:t> ut labore et </a:t>
            </a:r>
            <a:r>
              <a:rPr lang="es-ES_tradnl" dirty="0" err="1"/>
              <a:t>dolore</a:t>
            </a:r>
            <a:r>
              <a:rPr lang="es-ES_tradnl" dirty="0"/>
              <a:t> magna </a:t>
            </a:r>
            <a:r>
              <a:rPr lang="es-ES_tradnl" dirty="0" err="1"/>
              <a:t>aliqua</a:t>
            </a:r>
            <a:r>
              <a:rPr lang="es-ES_tradnl" dirty="0"/>
              <a:t>. Ut </a:t>
            </a:r>
            <a:r>
              <a:rPr lang="es-ES_tradnl" dirty="0" err="1"/>
              <a:t>enim</a:t>
            </a:r>
            <a:r>
              <a:rPr lang="es-ES_tradnl" dirty="0"/>
              <a:t> ad </a:t>
            </a:r>
            <a:r>
              <a:rPr lang="es-ES_tradnl" dirty="0" err="1"/>
              <a:t>minim</a:t>
            </a:r>
            <a:r>
              <a:rPr lang="es-ES_tradnl" dirty="0"/>
              <a:t> </a:t>
            </a:r>
            <a:r>
              <a:rPr lang="es-ES_tradnl" dirty="0" err="1"/>
              <a:t>veniam</a:t>
            </a:r>
            <a:r>
              <a:rPr lang="es-ES_tradnl" dirty="0"/>
              <a:t>, </a:t>
            </a:r>
            <a:r>
              <a:rPr lang="es-ES_tradnl" dirty="0" err="1"/>
              <a:t>quis</a:t>
            </a:r>
            <a:r>
              <a:rPr lang="es-ES_tradnl" dirty="0"/>
              <a:t> </a:t>
            </a:r>
            <a:r>
              <a:rPr lang="es-ES_tradnl" dirty="0" err="1"/>
              <a:t>nostrud</a:t>
            </a:r>
            <a:r>
              <a:rPr lang="es-ES_tradnl" dirty="0"/>
              <a:t> </a:t>
            </a:r>
            <a:r>
              <a:rPr lang="es-ES_tradnl" dirty="0" err="1"/>
              <a:t>exercitation</a:t>
            </a:r>
            <a:r>
              <a:rPr lang="es-ES_tradnl" dirty="0"/>
              <a:t> </a:t>
            </a:r>
            <a:r>
              <a:rPr lang="es-ES_tradnl" dirty="0" err="1"/>
              <a:t>ullamco</a:t>
            </a:r>
            <a:r>
              <a:rPr lang="es-ES_tradnl" dirty="0"/>
              <a:t> </a:t>
            </a:r>
            <a:r>
              <a:rPr lang="es-ES_tradnl" dirty="0" err="1"/>
              <a:t>laboris</a:t>
            </a:r>
            <a:r>
              <a:rPr lang="es-ES_tradnl" dirty="0"/>
              <a:t> </a:t>
            </a:r>
            <a:r>
              <a:rPr lang="es-ES_tradnl" dirty="0" err="1"/>
              <a:t>nisi</a:t>
            </a:r>
            <a:r>
              <a:rPr lang="es-ES_tradnl" dirty="0"/>
              <a:t> ut </a:t>
            </a:r>
            <a:r>
              <a:rPr lang="es-ES_tradnl" dirty="0" err="1"/>
              <a:t>aliquip</a:t>
            </a:r>
            <a:r>
              <a:rPr lang="es-ES_tradnl" dirty="0"/>
              <a:t> ex </a:t>
            </a:r>
            <a:r>
              <a:rPr lang="es-ES_tradnl" dirty="0" err="1"/>
              <a:t>ea</a:t>
            </a:r>
            <a:r>
              <a:rPr lang="es-ES_tradnl" dirty="0"/>
              <a:t> commodo </a:t>
            </a:r>
            <a:r>
              <a:rPr lang="es-ES_tradnl" dirty="0" err="1"/>
              <a:t>consequat</a:t>
            </a:r>
            <a:r>
              <a:rPr lang="es-ES_tradnl" dirty="0"/>
              <a:t>. </a:t>
            </a:r>
            <a:r>
              <a:rPr lang="es-ES_tradnl" dirty="0" err="1"/>
              <a:t>Duis</a:t>
            </a:r>
            <a:r>
              <a:rPr lang="es-ES_tradnl" dirty="0"/>
              <a:t> </a:t>
            </a:r>
            <a:r>
              <a:rPr lang="es-ES_tradnl" dirty="0" err="1"/>
              <a:t>aute</a:t>
            </a:r>
            <a:r>
              <a:rPr lang="es-ES_tradnl" dirty="0"/>
              <a:t> </a:t>
            </a:r>
            <a:r>
              <a:rPr lang="es-ES_tradnl" dirty="0" err="1"/>
              <a:t>irure</a:t>
            </a:r>
            <a:r>
              <a:rPr lang="es-ES_tradnl" dirty="0"/>
              <a:t> dolor.</a:t>
            </a:r>
          </a:p>
        </p:txBody>
      </p:sp>
      <p:sp>
        <p:nvSpPr>
          <p:cNvPr id="30" name="Marcador de texto 8"/>
          <p:cNvSpPr>
            <a:spLocks noGrp="1"/>
          </p:cNvSpPr>
          <p:nvPr>
            <p:ph type="body" sz="quarter" idx="15" hasCustomPrompt="1"/>
          </p:nvPr>
        </p:nvSpPr>
        <p:spPr>
          <a:xfrm>
            <a:off x="622801" y="5669280"/>
            <a:ext cx="7452794" cy="327258"/>
          </a:xfrm>
        </p:spPr>
        <p:txBody>
          <a:bodyPr>
            <a:noAutofit/>
          </a:bodyPr>
          <a:lstStyle>
            <a:lvl1pPr marL="0" indent="0">
              <a:buNone/>
              <a:defRPr sz="1400" b="1" i="1">
                <a:solidFill>
                  <a:schemeClr val="accent6"/>
                </a:solidFill>
                <a:latin typeface="Arial" charset="0"/>
                <a:ea typeface="Arial" charset="0"/>
                <a:cs typeface="Arial" charset="0"/>
              </a:defRPr>
            </a:lvl1pPr>
          </a:lstStyle>
          <a:p>
            <a:pPr lvl="0"/>
            <a:r>
              <a:rPr lang="es-ES_tradnl" dirty="0" err="1"/>
              <a:t>Lorem</a:t>
            </a:r>
            <a:r>
              <a:rPr lang="es-ES_tradnl" dirty="0"/>
              <a:t> </a:t>
            </a:r>
            <a:r>
              <a:rPr lang="es-ES_tradnl" dirty="0" err="1"/>
              <a:t>ipsum</a:t>
            </a:r>
            <a:r>
              <a:rPr lang="es-ES_tradnl" dirty="0"/>
              <a:t> dolor </a:t>
            </a:r>
            <a:r>
              <a:rPr lang="es-ES_tradnl" dirty="0" err="1"/>
              <a:t>sit</a:t>
            </a:r>
            <a:r>
              <a:rPr lang="es-ES_tradnl" dirty="0"/>
              <a:t> </a:t>
            </a:r>
            <a:r>
              <a:rPr lang="es-ES_tradnl" dirty="0" err="1"/>
              <a:t>amet</a:t>
            </a:r>
            <a:r>
              <a:rPr lang="es-ES_tradnl" dirty="0"/>
              <a:t>, </a:t>
            </a:r>
            <a:r>
              <a:rPr lang="es-ES_tradnl" dirty="0" err="1"/>
              <a:t>consectetur</a:t>
            </a:r>
            <a:r>
              <a:rPr lang="es-ES_tradnl" dirty="0"/>
              <a:t> </a:t>
            </a:r>
            <a:r>
              <a:rPr lang="es-ES_tradnl" dirty="0" err="1"/>
              <a:t>adipiscing</a:t>
            </a:r>
            <a:r>
              <a:rPr lang="es-ES_tradnl" dirty="0"/>
              <a:t> </a:t>
            </a:r>
            <a:r>
              <a:rPr lang="es-ES_tradnl" dirty="0" err="1"/>
              <a:t>elit</a:t>
            </a:r>
            <a:r>
              <a:rPr lang="es-ES_tradnl" dirty="0"/>
              <a:t>, sed do </a:t>
            </a:r>
            <a:r>
              <a:rPr lang="es-ES_tradnl" dirty="0" err="1"/>
              <a:t>eiusmod</a:t>
            </a:r>
            <a:r>
              <a:rPr lang="es-ES_tradnl" dirty="0"/>
              <a:t> </a:t>
            </a:r>
            <a:r>
              <a:rPr lang="es-ES_tradnl" dirty="0" err="1"/>
              <a:t>tempor</a:t>
            </a:r>
            <a:r>
              <a:rPr lang="es-ES_tradnl" dirty="0"/>
              <a:t> </a:t>
            </a:r>
          </a:p>
        </p:txBody>
      </p:sp>
      <p:sp>
        <p:nvSpPr>
          <p:cNvPr id="31" name="Marcador de texto 8"/>
          <p:cNvSpPr>
            <a:spLocks noGrp="1"/>
          </p:cNvSpPr>
          <p:nvPr>
            <p:ph type="body" sz="quarter" idx="16" hasCustomPrompt="1"/>
          </p:nvPr>
        </p:nvSpPr>
        <p:spPr>
          <a:xfrm>
            <a:off x="622801" y="1713298"/>
            <a:ext cx="1177124" cy="1174280"/>
          </a:xfrm>
        </p:spPr>
        <p:txBody>
          <a:bodyPr>
            <a:noAutofit/>
          </a:bodyPr>
          <a:lstStyle>
            <a:lvl1pPr marL="0" indent="0" algn="just">
              <a:buNone/>
              <a:defRPr sz="1400" b="0" i="0">
                <a:solidFill>
                  <a:schemeClr val="tx1"/>
                </a:solidFill>
                <a:latin typeface="Arial" charset="0"/>
                <a:ea typeface="Arial" charset="0"/>
                <a:cs typeface="Arial" charset="0"/>
              </a:defRPr>
            </a:lvl1pPr>
          </a:lstStyle>
          <a:p>
            <a:pPr lvl="0"/>
            <a:r>
              <a:rPr lang="es-ES_tradnl" dirty="0"/>
              <a:t>PHOTO</a:t>
            </a:r>
          </a:p>
        </p:txBody>
      </p:sp>
      <p:sp>
        <p:nvSpPr>
          <p:cNvPr id="32" name="Marcador de texto 8"/>
          <p:cNvSpPr>
            <a:spLocks noGrp="1"/>
          </p:cNvSpPr>
          <p:nvPr>
            <p:ph type="body" sz="quarter" idx="17" hasCustomPrompt="1"/>
          </p:nvPr>
        </p:nvSpPr>
        <p:spPr>
          <a:xfrm>
            <a:off x="622801" y="2996853"/>
            <a:ext cx="1177124" cy="1174280"/>
          </a:xfrm>
        </p:spPr>
        <p:txBody>
          <a:bodyPr>
            <a:noAutofit/>
          </a:bodyPr>
          <a:lstStyle>
            <a:lvl1pPr marL="0" indent="0" algn="just">
              <a:buNone/>
              <a:defRPr sz="1400" b="0" i="0">
                <a:solidFill>
                  <a:schemeClr val="tx1"/>
                </a:solidFill>
                <a:latin typeface="Arial" charset="0"/>
                <a:ea typeface="Arial" charset="0"/>
                <a:cs typeface="Arial" charset="0"/>
              </a:defRPr>
            </a:lvl1pPr>
          </a:lstStyle>
          <a:p>
            <a:pPr lvl="0"/>
            <a:r>
              <a:rPr lang="es-ES_tradnl" dirty="0"/>
              <a:t>PHOTO</a:t>
            </a:r>
          </a:p>
        </p:txBody>
      </p:sp>
      <p:sp>
        <p:nvSpPr>
          <p:cNvPr id="33" name="Marcador de texto 8"/>
          <p:cNvSpPr>
            <a:spLocks noGrp="1"/>
          </p:cNvSpPr>
          <p:nvPr>
            <p:ph type="body" sz="quarter" idx="18" hasCustomPrompt="1"/>
          </p:nvPr>
        </p:nvSpPr>
        <p:spPr>
          <a:xfrm>
            <a:off x="622801" y="4284805"/>
            <a:ext cx="1177124" cy="1174280"/>
          </a:xfrm>
        </p:spPr>
        <p:txBody>
          <a:bodyPr>
            <a:noAutofit/>
          </a:bodyPr>
          <a:lstStyle>
            <a:lvl1pPr marL="0" indent="0" algn="just">
              <a:buNone/>
              <a:defRPr sz="1400" b="0" i="0">
                <a:solidFill>
                  <a:schemeClr val="tx1"/>
                </a:solidFill>
                <a:latin typeface="Arial" charset="0"/>
                <a:ea typeface="Arial" charset="0"/>
                <a:cs typeface="Arial" charset="0"/>
              </a:defRPr>
            </a:lvl1pPr>
          </a:lstStyle>
          <a:p>
            <a:pPr lvl="0"/>
            <a:r>
              <a:rPr lang="es-ES_tradnl" dirty="0"/>
              <a:t>PHOTO</a:t>
            </a:r>
          </a:p>
        </p:txBody>
      </p:sp>
    </p:spTree>
    <p:extLst>
      <p:ext uri="{BB962C8B-B14F-4D97-AF65-F5344CB8AC3E}">
        <p14:creationId xmlns:p14="http://schemas.microsoft.com/office/powerpoint/2010/main" val="1874989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RTNER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9488396-4AA1-E744-9D7A-054E7A4A30C8}"/>
              </a:ext>
            </a:extLst>
          </p:cNvPr>
          <p:cNvSpPr txBox="1"/>
          <p:nvPr userDrawn="1"/>
        </p:nvSpPr>
        <p:spPr>
          <a:xfrm>
            <a:off x="4446872" y="2656573"/>
            <a:ext cx="184731" cy="369332"/>
          </a:xfrm>
          <a:prstGeom prst="rect">
            <a:avLst/>
          </a:prstGeom>
          <a:noFill/>
        </p:spPr>
        <p:txBody>
          <a:bodyPr wrap="none" rtlCol="0">
            <a:spAutoFit/>
          </a:bodyPr>
          <a:lstStyle/>
          <a:p>
            <a:endParaRPr lang="es-ES" dirty="0"/>
          </a:p>
        </p:txBody>
      </p:sp>
    </p:spTree>
    <p:extLst>
      <p:ext uri="{BB962C8B-B14F-4D97-AF65-F5344CB8AC3E}">
        <p14:creationId xmlns:p14="http://schemas.microsoft.com/office/powerpoint/2010/main" val="2047185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PAG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Imagen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1933" y="1729585"/>
            <a:ext cx="4010586" cy="1773780"/>
          </a:xfrm>
          <a:prstGeom prst="rect">
            <a:avLst/>
          </a:prstGeom>
        </p:spPr>
      </p:pic>
      <p:sp>
        <p:nvSpPr>
          <p:cNvPr id="9" name="Marcador de texto 8"/>
          <p:cNvSpPr>
            <a:spLocks noGrp="1"/>
          </p:cNvSpPr>
          <p:nvPr>
            <p:ph type="body" sz="quarter" idx="10" hasCustomPrompt="1"/>
          </p:nvPr>
        </p:nvSpPr>
        <p:spPr>
          <a:xfrm>
            <a:off x="680553" y="3821230"/>
            <a:ext cx="4776972" cy="1177089"/>
          </a:xfrm>
        </p:spPr>
        <p:txBody>
          <a:bodyPr>
            <a:noAutofit/>
          </a:bodyPr>
          <a:lstStyle>
            <a:lvl1pPr marL="0" indent="0">
              <a:buNone/>
              <a:defRPr sz="2000" b="1" i="0">
                <a:solidFill>
                  <a:schemeClr val="accent5">
                    <a:lumMod val="75000"/>
                  </a:schemeClr>
                </a:solidFill>
                <a:latin typeface="Arial" charset="0"/>
                <a:ea typeface="Arial" charset="0"/>
                <a:cs typeface="Arial" charset="0"/>
              </a:defRPr>
            </a:lvl1pPr>
          </a:lstStyle>
          <a:p>
            <a:pPr lvl="0"/>
            <a:r>
              <a:rPr lang="es-ES_tradnl" dirty="0" err="1"/>
              <a:t>Lorem</a:t>
            </a:r>
            <a:r>
              <a:rPr lang="es-ES_tradnl" dirty="0"/>
              <a:t> </a:t>
            </a:r>
            <a:r>
              <a:rPr lang="es-ES_tradnl" dirty="0" err="1"/>
              <a:t>ipsum</a:t>
            </a:r>
            <a:r>
              <a:rPr lang="es-ES_tradnl" dirty="0"/>
              <a:t> dolor </a:t>
            </a:r>
            <a:r>
              <a:rPr lang="es-ES_tradnl" dirty="0" err="1"/>
              <a:t>sit</a:t>
            </a:r>
            <a:r>
              <a:rPr lang="es-ES_tradnl" dirty="0"/>
              <a:t> </a:t>
            </a:r>
            <a:r>
              <a:rPr lang="es-ES_tradnl" dirty="0" err="1"/>
              <a:t>amet</a:t>
            </a:r>
            <a:r>
              <a:rPr lang="es-ES_tradnl" dirty="0"/>
              <a:t>, </a:t>
            </a:r>
            <a:r>
              <a:rPr lang="es-ES_tradnl" dirty="0" err="1"/>
              <a:t>consectetuer</a:t>
            </a:r>
            <a:r>
              <a:rPr lang="es-ES_tradnl" dirty="0"/>
              <a:t> </a:t>
            </a:r>
            <a:r>
              <a:rPr lang="es-ES_tradnl" dirty="0" err="1"/>
              <a:t>adipiscing</a:t>
            </a:r>
            <a:r>
              <a:rPr lang="es-ES_tradnl" dirty="0"/>
              <a:t> </a:t>
            </a:r>
            <a:r>
              <a:rPr lang="es-ES_tradnl" dirty="0" err="1"/>
              <a:t>elit</a:t>
            </a:r>
            <a:r>
              <a:rPr lang="es-ES_tradnl" dirty="0"/>
              <a:t>. </a:t>
            </a:r>
            <a:r>
              <a:rPr lang="es-ES_tradnl" dirty="0" err="1"/>
              <a:t>Aenean</a:t>
            </a:r>
            <a:r>
              <a:rPr lang="es-ES_tradnl" dirty="0"/>
              <a:t> commodo </a:t>
            </a:r>
            <a:r>
              <a:rPr lang="es-ES_tradnl" dirty="0" err="1"/>
              <a:t>ligula</a:t>
            </a:r>
            <a:r>
              <a:rPr lang="es-ES_tradnl" dirty="0"/>
              <a:t> </a:t>
            </a:r>
            <a:r>
              <a:rPr lang="es-ES_tradnl" dirty="0" err="1"/>
              <a:t>eget</a:t>
            </a:r>
            <a:r>
              <a:rPr lang="es-ES_tradnl" dirty="0"/>
              <a:t> dolor. </a:t>
            </a:r>
            <a:r>
              <a:rPr lang="es-ES_tradnl" dirty="0" err="1"/>
              <a:t>Aenean</a:t>
            </a:r>
            <a:r>
              <a:rPr lang="es-ES_tradnl" dirty="0"/>
              <a:t> </a:t>
            </a:r>
            <a:r>
              <a:rPr lang="es-ES_tradnl" dirty="0" err="1"/>
              <a:t>massa</a:t>
            </a:r>
            <a:r>
              <a:rPr lang="es-ES_tradnl" dirty="0"/>
              <a:t>.</a:t>
            </a:r>
          </a:p>
        </p:txBody>
      </p:sp>
    </p:spTree>
    <p:extLst>
      <p:ext uri="{BB962C8B-B14F-4D97-AF65-F5344CB8AC3E}">
        <p14:creationId xmlns:p14="http://schemas.microsoft.com/office/powerpoint/2010/main" val="1823776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es-ES"/>
              <a:t>Clic para editar título</a:t>
            </a:r>
            <a:endParaRPr lang="es-ES_tradnl"/>
          </a:p>
        </p:txBody>
      </p:sp>
      <p:sp>
        <p:nvSpPr>
          <p:cNvPr id="3" name="Marcador de texto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7D363-CA5A-EA40-801E-0A67D12FB34F}" type="datetimeFigureOut">
              <a:rPr lang="es-ES_tradnl" smtClean="0"/>
              <a:t>11/10/2019</a:t>
            </a:fld>
            <a:endParaRPr lang="es-ES_tradnl"/>
          </a:p>
        </p:txBody>
      </p:sp>
      <p:sp>
        <p:nvSpPr>
          <p:cNvPr id="5" name="Marcador de pie de página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DA00C4-29C1-CA4D-9D4E-D672350CE683}" type="slidenum">
              <a:rPr lang="es-ES_tradnl" smtClean="0"/>
              <a:t>‹#›</a:t>
            </a:fld>
            <a:endParaRPr lang="es-ES_tradnl"/>
          </a:p>
        </p:txBody>
      </p:sp>
    </p:spTree>
    <p:extLst>
      <p:ext uri="{BB962C8B-B14F-4D97-AF65-F5344CB8AC3E}">
        <p14:creationId xmlns:p14="http://schemas.microsoft.com/office/powerpoint/2010/main" val="1322206792"/>
      </p:ext>
    </p:extLst>
  </p:cSld>
  <p:clrMap bg1="lt1" tx1="dk1" bg2="lt2" tx2="dk2" accent1="accent1" accent2="accent2" accent3="accent3" accent4="accent4" accent5="accent5" accent6="accent6" hlink="hlink" folHlink="folHlink"/>
  <p:sldLayoutIdLst>
    <p:sldLayoutId id="2147483816" r:id="rId1"/>
    <p:sldLayoutId id="2147483810" r:id="rId2"/>
    <p:sldLayoutId id="2147483842" r:id="rId3"/>
    <p:sldLayoutId id="2147483812" r:id="rId4"/>
    <p:sldLayoutId id="2147483813" r:id="rId5"/>
    <p:sldLayoutId id="2147483814" r:id="rId6"/>
    <p:sldLayoutId id="2147483815" r:id="rId7"/>
    <p:sldLayoutId id="214748381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es-ES"/>
              <a:t>Clic para editar título</a:t>
            </a:r>
            <a:endParaRPr lang="es-ES_tradnl"/>
          </a:p>
        </p:txBody>
      </p:sp>
      <p:sp>
        <p:nvSpPr>
          <p:cNvPr id="3" name="Marcador de texto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7D363-CA5A-EA40-801E-0A67D12FB34F}" type="datetimeFigureOut">
              <a:rPr lang="es-ES_tradnl" smtClean="0"/>
              <a:pPr/>
              <a:t>11/10/2019</a:t>
            </a:fld>
            <a:endParaRPr lang="es-ES_tradnl"/>
          </a:p>
        </p:txBody>
      </p:sp>
      <p:sp>
        <p:nvSpPr>
          <p:cNvPr id="5" name="Marcador de pie de página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DA00C4-29C1-CA4D-9D4E-D672350CE683}" type="slidenum">
              <a:rPr lang="es-ES_tradnl" smtClean="0"/>
              <a:pPr/>
              <a:t>‹#›</a:t>
            </a:fld>
            <a:endParaRPr lang="es-ES_tradnl"/>
          </a:p>
        </p:txBody>
      </p:sp>
    </p:spTree>
    <p:extLst>
      <p:ext uri="{BB962C8B-B14F-4D97-AF65-F5344CB8AC3E}">
        <p14:creationId xmlns:p14="http://schemas.microsoft.com/office/powerpoint/2010/main" val="4215429542"/>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33.jpeg"/><Relationship Id="rId5" Type="http://schemas.openxmlformats.org/officeDocument/2006/relationships/hyperlink" Target="http://www.rcisd.eu/" TargetMode="External"/><Relationship Id="rId4" Type="http://schemas.openxmlformats.org/officeDocument/2006/relationships/hyperlink" Target="mailto:bkardon@rcisd.e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680553" y="3821230"/>
            <a:ext cx="4776972" cy="960495"/>
          </a:xfrm>
        </p:spPr>
        <p:txBody>
          <a:bodyPr/>
          <a:lstStyle/>
          <a:p>
            <a:pPr algn="ctr"/>
            <a:r>
              <a:rPr lang="hu-HU" sz="2800" dirty="0" err="1">
                <a:solidFill>
                  <a:schemeClr val="accent6">
                    <a:lumMod val="75000"/>
                  </a:schemeClr>
                </a:solidFill>
              </a:rPr>
              <a:t>Support</a:t>
            </a:r>
            <a:r>
              <a:rPr lang="hu-HU" sz="2800" dirty="0">
                <a:solidFill>
                  <a:schemeClr val="accent6">
                    <a:lumMod val="75000"/>
                  </a:schemeClr>
                </a:solidFill>
              </a:rPr>
              <a:t> </a:t>
            </a:r>
            <a:r>
              <a:rPr lang="hu-HU" sz="2800" dirty="0" err="1">
                <a:solidFill>
                  <a:schemeClr val="accent6">
                    <a:lumMod val="75000"/>
                  </a:schemeClr>
                </a:solidFill>
              </a:rPr>
              <a:t>services</a:t>
            </a:r>
            <a:r>
              <a:rPr lang="hu-HU" sz="2800" dirty="0">
                <a:solidFill>
                  <a:schemeClr val="accent6">
                    <a:lumMod val="75000"/>
                  </a:schemeClr>
                </a:solidFill>
              </a:rPr>
              <a:t> </a:t>
            </a:r>
            <a:r>
              <a:rPr lang="hu-HU" sz="2800" dirty="0" err="1">
                <a:solidFill>
                  <a:schemeClr val="accent6">
                    <a:lumMod val="75000"/>
                  </a:schemeClr>
                </a:solidFill>
              </a:rPr>
              <a:t>available</a:t>
            </a:r>
            <a:r>
              <a:rPr lang="hu-HU" sz="2800" dirty="0">
                <a:solidFill>
                  <a:schemeClr val="accent6">
                    <a:lumMod val="75000"/>
                  </a:schemeClr>
                </a:solidFill>
              </a:rPr>
              <a:t> </a:t>
            </a:r>
          </a:p>
          <a:p>
            <a:pPr algn="ctr"/>
            <a:r>
              <a:rPr lang="hu-HU" dirty="0"/>
              <a:t>2018 - 2019</a:t>
            </a:r>
            <a:endParaRPr lang="es-ES_tradnl" dirty="0"/>
          </a:p>
        </p:txBody>
      </p:sp>
      <p:sp>
        <p:nvSpPr>
          <p:cNvPr id="3" name="Szövegdoboz 2">
            <a:extLst>
              <a:ext uri="{FF2B5EF4-FFF2-40B4-BE49-F238E27FC236}">
                <a16:creationId xmlns:a16="http://schemas.microsoft.com/office/drawing/2014/main" id="{5115C2A2-F4F8-462D-85DF-B1C84B49D6AC}"/>
              </a:ext>
            </a:extLst>
          </p:cNvPr>
          <p:cNvSpPr txBox="1"/>
          <p:nvPr/>
        </p:nvSpPr>
        <p:spPr>
          <a:xfrm>
            <a:off x="1426128" y="5134062"/>
            <a:ext cx="3254929" cy="885371"/>
          </a:xfrm>
          <a:prstGeom prst="rect">
            <a:avLst/>
          </a:prstGeom>
          <a:noFill/>
        </p:spPr>
        <p:txBody>
          <a:bodyPr wrap="square" rtlCol="0">
            <a:spAutoFit/>
          </a:bodyPr>
          <a:lstStyle/>
          <a:p>
            <a:pPr algn="ctr">
              <a:lnSpc>
                <a:spcPct val="90000"/>
              </a:lnSpc>
              <a:spcBef>
                <a:spcPts val="1000"/>
              </a:spcBef>
            </a:pPr>
            <a:r>
              <a:rPr lang="en-GB" sz="1400" b="1" dirty="0">
                <a:solidFill>
                  <a:schemeClr val="accent5">
                    <a:lumMod val="75000"/>
                  </a:schemeClr>
                </a:solidFill>
                <a:latin typeface="Arial" charset="0"/>
                <a:cs typeface="Arial" charset="0"/>
              </a:rPr>
              <a:t>ENRICH in Brazil </a:t>
            </a:r>
            <a:r>
              <a:rPr lang="hu-HU" sz="1400" b="1" dirty="0" err="1">
                <a:solidFill>
                  <a:schemeClr val="accent5">
                    <a:lumMod val="75000"/>
                  </a:schemeClr>
                </a:solidFill>
                <a:latin typeface="Arial" charset="0"/>
                <a:cs typeface="Arial" charset="0"/>
              </a:rPr>
              <a:t>Info</a:t>
            </a:r>
            <a:r>
              <a:rPr lang="hu-HU" sz="1400" b="1" dirty="0">
                <a:solidFill>
                  <a:schemeClr val="accent5">
                    <a:lumMod val="75000"/>
                  </a:schemeClr>
                </a:solidFill>
                <a:latin typeface="Arial" charset="0"/>
                <a:cs typeface="Arial" charset="0"/>
              </a:rPr>
              <a:t>-Day</a:t>
            </a:r>
            <a:endParaRPr lang="en-GB" sz="1400" b="1" dirty="0">
              <a:solidFill>
                <a:schemeClr val="accent5">
                  <a:lumMod val="75000"/>
                </a:schemeClr>
              </a:solidFill>
              <a:latin typeface="Arial" charset="0"/>
              <a:cs typeface="Arial" charset="0"/>
            </a:endParaRPr>
          </a:p>
          <a:p>
            <a:pPr algn="ctr">
              <a:lnSpc>
                <a:spcPct val="90000"/>
              </a:lnSpc>
              <a:spcBef>
                <a:spcPts val="1000"/>
              </a:spcBef>
            </a:pPr>
            <a:r>
              <a:rPr lang="hu-HU" sz="1400" dirty="0" err="1">
                <a:solidFill>
                  <a:schemeClr val="accent5">
                    <a:lumMod val="75000"/>
                  </a:schemeClr>
                </a:solidFill>
                <a:latin typeface="Arial" charset="0"/>
                <a:cs typeface="Arial" charset="0"/>
              </a:rPr>
              <a:t>Ivano</a:t>
            </a:r>
            <a:r>
              <a:rPr lang="hu-HU" sz="1400" dirty="0">
                <a:solidFill>
                  <a:schemeClr val="accent5">
                    <a:lumMod val="75000"/>
                  </a:schemeClr>
                </a:solidFill>
                <a:latin typeface="Arial" charset="0"/>
                <a:cs typeface="Arial" charset="0"/>
              </a:rPr>
              <a:t> </a:t>
            </a:r>
            <a:r>
              <a:rPr lang="hu-HU" sz="1400" dirty="0" err="1">
                <a:solidFill>
                  <a:schemeClr val="accent5">
                    <a:lumMod val="75000"/>
                  </a:schemeClr>
                </a:solidFill>
                <a:latin typeface="Arial" charset="0"/>
                <a:cs typeface="Arial" charset="0"/>
              </a:rPr>
              <a:t>Frankivsk</a:t>
            </a:r>
            <a:r>
              <a:rPr lang="hu-HU" sz="1400" dirty="0">
                <a:solidFill>
                  <a:schemeClr val="accent5">
                    <a:lumMod val="75000"/>
                  </a:schemeClr>
                </a:solidFill>
                <a:latin typeface="Arial" charset="0"/>
                <a:cs typeface="Arial" charset="0"/>
              </a:rPr>
              <a:t>, 17 </a:t>
            </a:r>
            <a:r>
              <a:rPr lang="hu-HU" sz="1400" dirty="0" err="1">
                <a:solidFill>
                  <a:schemeClr val="accent5">
                    <a:lumMod val="75000"/>
                  </a:schemeClr>
                </a:solidFill>
                <a:latin typeface="Arial" charset="0"/>
                <a:cs typeface="Arial" charset="0"/>
              </a:rPr>
              <a:t>October</a:t>
            </a:r>
            <a:r>
              <a:rPr lang="hu-HU" sz="1400" dirty="0">
                <a:solidFill>
                  <a:schemeClr val="accent5">
                    <a:lumMod val="75000"/>
                  </a:schemeClr>
                </a:solidFill>
                <a:latin typeface="Arial" charset="0"/>
                <a:cs typeface="Arial" charset="0"/>
              </a:rPr>
              <a:t> 2019 </a:t>
            </a:r>
            <a:endParaRPr lang="en-GB" sz="1400" dirty="0">
              <a:solidFill>
                <a:schemeClr val="accent5">
                  <a:lumMod val="75000"/>
                </a:schemeClr>
              </a:solidFill>
              <a:latin typeface="Arial" charset="0"/>
              <a:cs typeface="Arial" charset="0"/>
            </a:endParaRPr>
          </a:p>
          <a:p>
            <a:endParaRPr lang="hu-HU" dirty="0"/>
          </a:p>
        </p:txBody>
      </p:sp>
    </p:spTree>
    <p:extLst>
      <p:ext uri="{BB962C8B-B14F-4D97-AF65-F5344CB8AC3E}">
        <p14:creationId xmlns:p14="http://schemas.microsoft.com/office/powerpoint/2010/main" val="1414093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r>
              <a:rPr lang="hu-HU" dirty="0"/>
              <a:t>ENRICH </a:t>
            </a:r>
            <a:r>
              <a:rPr lang="hu-HU" dirty="0" err="1"/>
              <a:t>services</a:t>
            </a:r>
            <a:endParaRPr lang="es-ES_tradnl" dirty="0"/>
          </a:p>
        </p:txBody>
      </p:sp>
      <p:sp>
        <p:nvSpPr>
          <p:cNvPr id="3" name="Marcador de texto 2"/>
          <p:cNvSpPr>
            <a:spLocks noGrp="1"/>
          </p:cNvSpPr>
          <p:nvPr>
            <p:ph type="body" sz="quarter" idx="11"/>
          </p:nvPr>
        </p:nvSpPr>
        <p:spPr/>
        <p:txBody>
          <a:bodyPr/>
          <a:lstStyle/>
          <a:p>
            <a:pPr lvl="0"/>
            <a:r>
              <a:rPr lang="hu-HU" dirty="0">
                <a:solidFill>
                  <a:srgbClr val="70AD47"/>
                </a:solidFill>
              </a:rPr>
              <a:t>TRAINING &amp; INFRASTRUCTURE V. </a:t>
            </a:r>
            <a:endParaRPr lang="es-ES_tradnl" dirty="0">
              <a:solidFill>
                <a:srgbClr val="70AD47"/>
              </a:solidFill>
            </a:endParaRPr>
          </a:p>
        </p:txBody>
      </p:sp>
      <p:sp>
        <p:nvSpPr>
          <p:cNvPr id="4" name="Marcador de texto 3"/>
          <p:cNvSpPr>
            <a:spLocks noGrp="1"/>
          </p:cNvSpPr>
          <p:nvPr>
            <p:ph type="body" sz="quarter" idx="12"/>
          </p:nvPr>
        </p:nvSpPr>
        <p:spPr>
          <a:xfrm>
            <a:off x="622800" y="1617046"/>
            <a:ext cx="7452795" cy="4066671"/>
          </a:xfrm>
        </p:spPr>
        <p:txBody>
          <a:bodyPr/>
          <a:lstStyle/>
          <a:p>
            <a:r>
              <a:rPr lang="hu-HU" b="1" dirty="0" err="1">
                <a:solidFill>
                  <a:schemeClr val="accent1">
                    <a:lumMod val="50000"/>
                  </a:schemeClr>
                </a:solidFill>
              </a:rPr>
              <a:t>Innovation</a:t>
            </a:r>
            <a:r>
              <a:rPr lang="hu-HU" b="1" dirty="0">
                <a:solidFill>
                  <a:schemeClr val="accent1">
                    <a:lumMod val="50000"/>
                  </a:schemeClr>
                </a:solidFill>
              </a:rPr>
              <a:t> </a:t>
            </a:r>
            <a:r>
              <a:rPr lang="hu-HU" b="1" dirty="0" err="1">
                <a:solidFill>
                  <a:schemeClr val="accent1">
                    <a:lumMod val="50000"/>
                  </a:schemeClr>
                </a:solidFill>
              </a:rPr>
              <a:t>Bootcamp</a:t>
            </a:r>
            <a:r>
              <a:rPr lang="hu-HU" b="1" dirty="0">
                <a:solidFill>
                  <a:schemeClr val="accent1">
                    <a:lumMod val="50000"/>
                  </a:schemeClr>
                </a:solidFill>
              </a:rPr>
              <a:t> 2019</a:t>
            </a:r>
          </a:p>
          <a:p>
            <a:endParaRPr lang="hu-HU" dirty="0"/>
          </a:p>
          <a:p>
            <a:endParaRPr lang="es-ES_tradnl" dirty="0"/>
          </a:p>
        </p:txBody>
      </p:sp>
      <p:sp>
        <p:nvSpPr>
          <p:cNvPr id="5" name="Marcador de texto 4"/>
          <p:cNvSpPr>
            <a:spLocks noGrp="1"/>
          </p:cNvSpPr>
          <p:nvPr>
            <p:ph type="body" sz="quarter" idx="13"/>
          </p:nvPr>
        </p:nvSpPr>
        <p:spPr>
          <a:xfrm>
            <a:off x="622800" y="3951215"/>
            <a:ext cx="7338351" cy="2149610"/>
          </a:xfrm>
        </p:spPr>
        <p:txBody>
          <a:bodyPr/>
          <a:lstStyle/>
          <a:p>
            <a:endParaRPr lang="hu-HU" dirty="0">
              <a:solidFill>
                <a:schemeClr val="accent1">
                  <a:lumMod val="50000"/>
                </a:schemeClr>
              </a:solidFill>
            </a:endParaRPr>
          </a:p>
          <a:p>
            <a:endParaRPr lang="es-ES_tradnl" b="1" dirty="0">
              <a:solidFill>
                <a:schemeClr val="accent1">
                  <a:lumMod val="50000"/>
                </a:schemeClr>
              </a:solidFill>
            </a:endParaRPr>
          </a:p>
        </p:txBody>
      </p:sp>
      <p:pic>
        <p:nvPicPr>
          <p:cNvPr id="8" name="Kép 7">
            <a:extLst>
              <a:ext uri="{FF2B5EF4-FFF2-40B4-BE49-F238E27FC236}">
                <a16:creationId xmlns:a16="http://schemas.microsoft.com/office/drawing/2014/main" id="{8E520E25-F68D-4269-AAC4-52522E66002F}"/>
              </a:ext>
            </a:extLst>
          </p:cNvPr>
          <p:cNvPicPr>
            <a:picLocks noChangeAspect="1"/>
          </p:cNvPicPr>
          <p:nvPr/>
        </p:nvPicPr>
        <p:blipFill>
          <a:blip r:embed="rId3"/>
          <a:stretch>
            <a:fillRect/>
          </a:stretch>
        </p:blipFill>
        <p:spPr>
          <a:xfrm>
            <a:off x="1198584" y="2345926"/>
            <a:ext cx="5817569" cy="2608910"/>
          </a:xfrm>
          <a:prstGeom prst="rect">
            <a:avLst/>
          </a:prstGeom>
        </p:spPr>
      </p:pic>
    </p:spTree>
    <p:extLst>
      <p:ext uri="{BB962C8B-B14F-4D97-AF65-F5344CB8AC3E}">
        <p14:creationId xmlns:p14="http://schemas.microsoft.com/office/powerpoint/2010/main" val="3133538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r>
              <a:rPr lang="hu-HU" dirty="0"/>
              <a:t>ENRICH </a:t>
            </a:r>
            <a:r>
              <a:rPr lang="hu-HU" dirty="0" err="1"/>
              <a:t>services</a:t>
            </a:r>
            <a:endParaRPr lang="es-ES_tradnl" dirty="0"/>
          </a:p>
        </p:txBody>
      </p:sp>
      <p:sp>
        <p:nvSpPr>
          <p:cNvPr id="3" name="Marcador de texto 2"/>
          <p:cNvSpPr>
            <a:spLocks noGrp="1"/>
          </p:cNvSpPr>
          <p:nvPr>
            <p:ph type="body" sz="quarter" idx="11"/>
          </p:nvPr>
        </p:nvSpPr>
        <p:spPr/>
        <p:txBody>
          <a:bodyPr/>
          <a:lstStyle/>
          <a:p>
            <a:pPr lvl="0"/>
            <a:r>
              <a:rPr lang="hu-HU" dirty="0">
                <a:solidFill>
                  <a:srgbClr val="70AD47"/>
                </a:solidFill>
              </a:rPr>
              <a:t>TRAINING &amp; INFRASTRUCTURE VI. </a:t>
            </a:r>
            <a:endParaRPr lang="es-ES_tradnl" dirty="0">
              <a:solidFill>
                <a:srgbClr val="70AD47"/>
              </a:solidFill>
            </a:endParaRPr>
          </a:p>
        </p:txBody>
      </p:sp>
      <p:sp>
        <p:nvSpPr>
          <p:cNvPr id="4" name="Marcador de texto 3"/>
          <p:cNvSpPr>
            <a:spLocks noGrp="1"/>
          </p:cNvSpPr>
          <p:nvPr>
            <p:ph type="body" sz="quarter" idx="12"/>
          </p:nvPr>
        </p:nvSpPr>
        <p:spPr>
          <a:xfrm>
            <a:off x="622800" y="1617046"/>
            <a:ext cx="7452795" cy="4066671"/>
          </a:xfrm>
        </p:spPr>
        <p:txBody>
          <a:bodyPr/>
          <a:lstStyle/>
          <a:p>
            <a:r>
              <a:rPr lang="hu-HU" b="1" dirty="0" err="1">
                <a:solidFill>
                  <a:schemeClr val="accent1">
                    <a:lumMod val="50000"/>
                  </a:schemeClr>
                </a:solidFill>
              </a:rPr>
              <a:t>Innovation</a:t>
            </a:r>
            <a:r>
              <a:rPr lang="hu-HU" b="1" dirty="0">
                <a:solidFill>
                  <a:schemeClr val="accent1">
                    <a:lumMod val="50000"/>
                  </a:schemeClr>
                </a:solidFill>
              </a:rPr>
              <a:t> </a:t>
            </a:r>
            <a:r>
              <a:rPr lang="hu-HU" b="1" dirty="0" err="1">
                <a:solidFill>
                  <a:schemeClr val="accent1">
                    <a:lumMod val="50000"/>
                  </a:schemeClr>
                </a:solidFill>
              </a:rPr>
              <a:t>Bootcamp</a:t>
            </a:r>
            <a:r>
              <a:rPr lang="hu-HU" b="1" dirty="0">
                <a:solidFill>
                  <a:schemeClr val="accent1">
                    <a:lumMod val="50000"/>
                  </a:schemeClr>
                </a:solidFill>
              </a:rPr>
              <a:t> 2019</a:t>
            </a:r>
          </a:p>
          <a:p>
            <a:endParaRPr lang="hu-HU" dirty="0"/>
          </a:p>
          <a:p>
            <a:endParaRPr lang="es-ES_tradnl" dirty="0"/>
          </a:p>
        </p:txBody>
      </p:sp>
      <p:sp>
        <p:nvSpPr>
          <p:cNvPr id="5" name="Marcador de texto 4"/>
          <p:cNvSpPr>
            <a:spLocks noGrp="1"/>
          </p:cNvSpPr>
          <p:nvPr>
            <p:ph type="body" sz="quarter" idx="13"/>
          </p:nvPr>
        </p:nvSpPr>
        <p:spPr>
          <a:xfrm>
            <a:off x="622800" y="3951215"/>
            <a:ext cx="7338351" cy="2149610"/>
          </a:xfrm>
        </p:spPr>
        <p:txBody>
          <a:bodyPr/>
          <a:lstStyle/>
          <a:p>
            <a:endParaRPr lang="hu-HU" dirty="0">
              <a:solidFill>
                <a:schemeClr val="accent1">
                  <a:lumMod val="50000"/>
                </a:schemeClr>
              </a:solidFill>
            </a:endParaRPr>
          </a:p>
          <a:p>
            <a:endParaRPr lang="es-ES_tradnl" b="1" dirty="0">
              <a:solidFill>
                <a:schemeClr val="accent1">
                  <a:lumMod val="50000"/>
                </a:schemeClr>
              </a:solidFill>
            </a:endParaRPr>
          </a:p>
        </p:txBody>
      </p:sp>
      <p:pic>
        <p:nvPicPr>
          <p:cNvPr id="7" name="Kép 6">
            <a:extLst>
              <a:ext uri="{FF2B5EF4-FFF2-40B4-BE49-F238E27FC236}">
                <a16:creationId xmlns:a16="http://schemas.microsoft.com/office/drawing/2014/main" id="{1C7AD2B4-0052-4AC8-97FB-4361DB650DD5}"/>
              </a:ext>
            </a:extLst>
          </p:cNvPr>
          <p:cNvPicPr>
            <a:picLocks noChangeAspect="1"/>
          </p:cNvPicPr>
          <p:nvPr/>
        </p:nvPicPr>
        <p:blipFill>
          <a:blip r:embed="rId3"/>
          <a:stretch>
            <a:fillRect/>
          </a:stretch>
        </p:blipFill>
        <p:spPr>
          <a:xfrm>
            <a:off x="622799" y="1617046"/>
            <a:ext cx="7338351" cy="3393062"/>
          </a:xfrm>
          <a:prstGeom prst="rect">
            <a:avLst/>
          </a:prstGeom>
        </p:spPr>
      </p:pic>
    </p:spTree>
    <p:extLst>
      <p:ext uri="{BB962C8B-B14F-4D97-AF65-F5344CB8AC3E}">
        <p14:creationId xmlns:p14="http://schemas.microsoft.com/office/powerpoint/2010/main" val="2048707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r>
              <a:rPr lang="hu-HU" dirty="0"/>
              <a:t>ENRICH </a:t>
            </a:r>
            <a:r>
              <a:rPr lang="hu-HU" dirty="0" err="1"/>
              <a:t>services</a:t>
            </a:r>
            <a:endParaRPr lang="es-ES_tradnl" dirty="0"/>
          </a:p>
        </p:txBody>
      </p:sp>
      <p:sp>
        <p:nvSpPr>
          <p:cNvPr id="3" name="Marcador de texto 2"/>
          <p:cNvSpPr>
            <a:spLocks noGrp="1"/>
          </p:cNvSpPr>
          <p:nvPr>
            <p:ph type="body" sz="quarter" idx="11"/>
          </p:nvPr>
        </p:nvSpPr>
        <p:spPr/>
        <p:txBody>
          <a:bodyPr/>
          <a:lstStyle/>
          <a:p>
            <a:pPr lvl="0"/>
            <a:r>
              <a:rPr lang="hu-HU" dirty="0">
                <a:solidFill>
                  <a:srgbClr val="70AD47"/>
                </a:solidFill>
              </a:rPr>
              <a:t>MATCHMAKING &amp; EVENTS I.  </a:t>
            </a:r>
            <a:endParaRPr lang="es-ES_tradnl" dirty="0">
              <a:solidFill>
                <a:srgbClr val="70AD47"/>
              </a:solidFill>
            </a:endParaRPr>
          </a:p>
        </p:txBody>
      </p:sp>
      <p:sp>
        <p:nvSpPr>
          <p:cNvPr id="4" name="Marcador de texto 3"/>
          <p:cNvSpPr>
            <a:spLocks noGrp="1"/>
          </p:cNvSpPr>
          <p:nvPr>
            <p:ph type="body" sz="quarter" idx="12"/>
          </p:nvPr>
        </p:nvSpPr>
        <p:spPr>
          <a:xfrm>
            <a:off x="622800" y="1617046"/>
            <a:ext cx="7452795" cy="3936466"/>
          </a:xfrm>
        </p:spPr>
        <p:txBody>
          <a:bodyPr/>
          <a:lstStyle/>
          <a:p>
            <a:r>
              <a:rPr lang="hu-HU" dirty="0" err="1">
                <a:solidFill>
                  <a:schemeClr val="accent1">
                    <a:lumMod val="50000"/>
                  </a:schemeClr>
                </a:solidFill>
              </a:rPr>
              <a:t>Innovation</a:t>
            </a:r>
            <a:r>
              <a:rPr lang="hu-HU" dirty="0">
                <a:solidFill>
                  <a:schemeClr val="accent1">
                    <a:lumMod val="50000"/>
                  </a:schemeClr>
                </a:solidFill>
              </a:rPr>
              <a:t> </a:t>
            </a:r>
            <a:r>
              <a:rPr lang="hu-HU" dirty="0" err="1">
                <a:solidFill>
                  <a:schemeClr val="accent1">
                    <a:lumMod val="50000"/>
                  </a:schemeClr>
                </a:solidFill>
              </a:rPr>
              <a:t>tour</a:t>
            </a:r>
            <a:r>
              <a:rPr lang="hu-HU" dirty="0">
                <a:solidFill>
                  <a:schemeClr val="accent1">
                    <a:lumMod val="50000"/>
                  </a:schemeClr>
                </a:solidFill>
              </a:rPr>
              <a:t> </a:t>
            </a:r>
            <a:r>
              <a:rPr lang="hu-HU" b="1" dirty="0" err="1">
                <a:solidFill>
                  <a:schemeClr val="accent1">
                    <a:lumMod val="50000"/>
                  </a:schemeClr>
                </a:solidFill>
              </a:rPr>
              <a:t>to</a:t>
            </a:r>
            <a:r>
              <a:rPr lang="hu-HU" b="1" dirty="0">
                <a:solidFill>
                  <a:schemeClr val="accent1">
                    <a:lumMod val="50000"/>
                  </a:schemeClr>
                </a:solidFill>
              </a:rPr>
              <a:t> Brazil  2018</a:t>
            </a:r>
          </a:p>
          <a:p>
            <a:endParaRPr lang="hu-HU" dirty="0">
              <a:solidFill>
                <a:schemeClr val="accent1">
                  <a:lumMod val="50000"/>
                </a:schemeClr>
              </a:solidFill>
            </a:endParaRPr>
          </a:p>
          <a:p>
            <a:endParaRPr lang="hu-HU" b="1" dirty="0">
              <a:solidFill>
                <a:schemeClr val="accent1">
                  <a:lumMod val="50000"/>
                </a:schemeClr>
              </a:solidFill>
            </a:endParaRPr>
          </a:p>
          <a:p>
            <a:endParaRPr lang="hu-HU" dirty="0"/>
          </a:p>
          <a:p>
            <a:endParaRPr lang="es-ES_tradnl" dirty="0"/>
          </a:p>
        </p:txBody>
      </p:sp>
      <p:pic>
        <p:nvPicPr>
          <p:cNvPr id="8" name="Kép 7">
            <a:extLst>
              <a:ext uri="{FF2B5EF4-FFF2-40B4-BE49-F238E27FC236}">
                <a16:creationId xmlns:a16="http://schemas.microsoft.com/office/drawing/2014/main" id="{3546298D-10FE-44F8-8C35-E08D94CF7962}"/>
              </a:ext>
            </a:extLst>
          </p:cNvPr>
          <p:cNvPicPr>
            <a:picLocks noChangeAspect="1"/>
          </p:cNvPicPr>
          <p:nvPr/>
        </p:nvPicPr>
        <p:blipFill>
          <a:blip r:embed="rId3"/>
          <a:stretch>
            <a:fillRect/>
          </a:stretch>
        </p:blipFill>
        <p:spPr>
          <a:xfrm>
            <a:off x="1604913" y="2346983"/>
            <a:ext cx="6339232" cy="2963247"/>
          </a:xfrm>
          <a:prstGeom prst="rect">
            <a:avLst/>
          </a:prstGeom>
        </p:spPr>
      </p:pic>
      <p:pic>
        <p:nvPicPr>
          <p:cNvPr id="6" name="Kép 5">
            <a:extLst>
              <a:ext uri="{FF2B5EF4-FFF2-40B4-BE49-F238E27FC236}">
                <a16:creationId xmlns:a16="http://schemas.microsoft.com/office/drawing/2014/main" id="{394B73C8-388F-468D-91A4-B4938A81700B}"/>
              </a:ext>
            </a:extLst>
          </p:cNvPr>
          <p:cNvPicPr>
            <a:picLocks noChangeAspect="1"/>
          </p:cNvPicPr>
          <p:nvPr/>
        </p:nvPicPr>
        <p:blipFill>
          <a:blip r:embed="rId4"/>
          <a:stretch>
            <a:fillRect/>
          </a:stretch>
        </p:blipFill>
        <p:spPr>
          <a:xfrm>
            <a:off x="6455752" y="277926"/>
            <a:ext cx="2976785" cy="1619457"/>
          </a:xfrm>
          <a:prstGeom prst="rect">
            <a:avLst/>
          </a:prstGeom>
        </p:spPr>
      </p:pic>
    </p:spTree>
    <p:extLst>
      <p:ext uri="{BB962C8B-B14F-4D97-AF65-F5344CB8AC3E}">
        <p14:creationId xmlns:p14="http://schemas.microsoft.com/office/powerpoint/2010/main" val="1814122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r>
              <a:rPr lang="hu-HU" dirty="0"/>
              <a:t>ENRICH </a:t>
            </a:r>
            <a:r>
              <a:rPr lang="hu-HU" dirty="0" err="1"/>
              <a:t>services</a:t>
            </a:r>
            <a:endParaRPr lang="es-ES_tradnl" dirty="0"/>
          </a:p>
        </p:txBody>
      </p:sp>
      <p:sp>
        <p:nvSpPr>
          <p:cNvPr id="3" name="Marcador de texto 2"/>
          <p:cNvSpPr>
            <a:spLocks noGrp="1"/>
          </p:cNvSpPr>
          <p:nvPr>
            <p:ph type="body" sz="quarter" idx="11"/>
          </p:nvPr>
        </p:nvSpPr>
        <p:spPr/>
        <p:txBody>
          <a:bodyPr/>
          <a:lstStyle/>
          <a:p>
            <a:pPr lvl="0"/>
            <a:r>
              <a:rPr lang="hu-HU" dirty="0">
                <a:solidFill>
                  <a:srgbClr val="70AD47"/>
                </a:solidFill>
              </a:rPr>
              <a:t>MATCHMAKING &amp; EVENTS II.  </a:t>
            </a:r>
            <a:endParaRPr lang="es-ES_tradnl" dirty="0">
              <a:solidFill>
                <a:srgbClr val="70AD47"/>
              </a:solidFill>
            </a:endParaRPr>
          </a:p>
        </p:txBody>
      </p:sp>
      <p:sp>
        <p:nvSpPr>
          <p:cNvPr id="4" name="Marcador de texto 3"/>
          <p:cNvSpPr>
            <a:spLocks noGrp="1"/>
          </p:cNvSpPr>
          <p:nvPr>
            <p:ph type="body" sz="quarter" idx="12"/>
          </p:nvPr>
        </p:nvSpPr>
        <p:spPr>
          <a:xfrm>
            <a:off x="622800" y="1617045"/>
            <a:ext cx="7452795" cy="3869355"/>
          </a:xfrm>
        </p:spPr>
        <p:txBody>
          <a:bodyPr/>
          <a:lstStyle/>
          <a:p>
            <a:r>
              <a:rPr lang="hu-HU" dirty="0" err="1">
                <a:solidFill>
                  <a:schemeClr val="accent1">
                    <a:lumMod val="50000"/>
                  </a:schemeClr>
                </a:solidFill>
              </a:rPr>
              <a:t>Innovation</a:t>
            </a:r>
            <a:r>
              <a:rPr lang="hu-HU" dirty="0">
                <a:solidFill>
                  <a:schemeClr val="accent1">
                    <a:lumMod val="50000"/>
                  </a:schemeClr>
                </a:solidFill>
              </a:rPr>
              <a:t> </a:t>
            </a:r>
            <a:r>
              <a:rPr lang="hu-HU" dirty="0" err="1">
                <a:solidFill>
                  <a:schemeClr val="accent1">
                    <a:lumMod val="50000"/>
                  </a:schemeClr>
                </a:solidFill>
              </a:rPr>
              <a:t>tour</a:t>
            </a:r>
            <a:r>
              <a:rPr lang="hu-HU" dirty="0">
                <a:solidFill>
                  <a:schemeClr val="accent1">
                    <a:lumMod val="50000"/>
                  </a:schemeClr>
                </a:solidFill>
              </a:rPr>
              <a:t> </a:t>
            </a:r>
            <a:r>
              <a:rPr lang="hu-HU" dirty="0" err="1">
                <a:solidFill>
                  <a:schemeClr val="accent1">
                    <a:lumMod val="50000"/>
                  </a:schemeClr>
                </a:solidFill>
              </a:rPr>
              <a:t>t</a:t>
            </a:r>
            <a:r>
              <a:rPr lang="hu-HU" b="1" dirty="0" err="1">
                <a:solidFill>
                  <a:schemeClr val="accent1">
                    <a:lumMod val="50000"/>
                  </a:schemeClr>
                </a:solidFill>
              </a:rPr>
              <a:t>o</a:t>
            </a:r>
            <a:r>
              <a:rPr lang="hu-HU" b="1" dirty="0">
                <a:solidFill>
                  <a:schemeClr val="accent1">
                    <a:lumMod val="50000"/>
                  </a:schemeClr>
                </a:solidFill>
              </a:rPr>
              <a:t> Brazil – </a:t>
            </a:r>
            <a:r>
              <a:rPr lang="hu-HU" b="1" dirty="0" err="1">
                <a:solidFill>
                  <a:schemeClr val="accent1">
                    <a:lumMod val="50000"/>
                  </a:schemeClr>
                </a:solidFill>
              </a:rPr>
              <a:t>September</a:t>
            </a:r>
            <a:r>
              <a:rPr lang="hu-HU" b="1" dirty="0">
                <a:solidFill>
                  <a:schemeClr val="accent1">
                    <a:lumMod val="50000"/>
                  </a:schemeClr>
                </a:solidFill>
              </a:rPr>
              <a:t> 2019 in </a:t>
            </a:r>
            <a:r>
              <a:rPr lang="hu-HU" b="1" dirty="0" err="1">
                <a:solidFill>
                  <a:schemeClr val="accent1">
                    <a:lumMod val="50000"/>
                  </a:schemeClr>
                </a:solidFill>
              </a:rPr>
              <a:t>Foz</a:t>
            </a:r>
            <a:r>
              <a:rPr lang="hu-HU" b="1" dirty="0">
                <a:solidFill>
                  <a:schemeClr val="accent1">
                    <a:lumMod val="50000"/>
                  </a:schemeClr>
                </a:solidFill>
              </a:rPr>
              <a:t> de </a:t>
            </a:r>
            <a:r>
              <a:rPr lang="hu-HU" b="1" dirty="0" err="1">
                <a:solidFill>
                  <a:schemeClr val="accent1">
                    <a:lumMod val="50000"/>
                  </a:schemeClr>
                </a:solidFill>
              </a:rPr>
              <a:t>Iguaçu</a:t>
            </a:r>
            <a:r>
              <a:rPr lang="hu-HU" b="1" dirty="0">
                <a:solidFill>
                  <a:schemeClr val="accent1">
                    <a:lumMod val="50000"/>
                  </a:schemeClr>
                </a:solidFill>
              </a:rPr>
              <a:t> / </a:t>
            </a:r>
            <a:r>
              <a:rPr lang="hu-HU" b="1" dirty="0" err="1">
                <a:solidFill>
                  <a:schemeClr val="accent1">
                    <a:lumMod val="50000"/>
                  </a:schemeClr>
                </a:solidFill>
              </a:rPr>
              <a:t>Curitiba</a:t>
            </a:r>
            <a:r>
              <a:rPr lang="hu-HU" dirty="0"/>
              <a:t> </a:t>
            </a:r>
            <a:r>
              <a:rPr lang="hu-HU" b="1" dirty="0">
                <a:solidFill>
                  <a:schemeClr val="accent1">
                    <a:lumMod val="50000"/>
                  </a:schemeClr>
                </a:solidFill>
              </a:rPr>
              <a:t> </a:t>
            </a:r>
          </a:p>
          <a:p>
            <a:r>
              <a:rPr lang="hu-HU" dirty="0" err="1">
                <a:solidFill>
                  <a:schemeClr val="accent1">
                    <a:lumMod val="50000"/>
                  </a:schemeClr>
                </a:solidFill>
              </a:rPr>
              <a:t>Focus</a:t>
            </a:r>
            <a:r>
              <a:rPr lang="hu-HU" dirty="0">
                <a:solidFill>
                  <a:schemeClr val="accent1">
                    <a:lumMod val="50000"/>
                  </a:schemeClr>
                </a:solidFill>
              </a:rPr>
              <a:t> </a:t>
            </a:r>
            <a:r>
              <a:rPr lang="hu-HU" dirty="0" err="1">
                <a:solidFill>
                  <a:schemeClr val="accent1">
                    <a:lumMod val="50000"/>
                  </a:schemeClr>
                </a:solidFill>
              </a:rPr>
              <a:t>topics</a:t>
            </a:r>
            <a:r>
              <a:rPr lang="hu-HU" b="1" dirty="0">
                <a:solidFill>
                  <a:schemeClr val="accent1">
                    <a:lumMod val="50000"/>
                  </a:schemeClr>
                </a:solidFill>
              </a:rPr>
              <a:t>: 	</a:t>
            </a:r>
            <a:r>
              <a:rPr lang="hu-HU" b="1" dirty="0" err="1">
                <a:solidFill>
                  <a:schemeClr val="accent1">
                    <a:lumMod val="50000"/>
                  </a:schemeClr>
                </a:solidFill>
              </a:rPr>
              <a:t>Bioeconomy</a:t>
            </a:r>
            <a:r>
              <a:rPr lang="hu-HU" b="1" dirty="0">
                <a:solidFill>
                  <a:schemeClr val="accent1">
                    <a:lumMod val="50000"/>
                  </a:schemeClr>
                </a:solidFill>
              </a:rPr>
              <a:t> &amp; </a:t>
            </a:r>
            <a:r>
              <a:rPr lang="hu-HU" b="1" dirty="0" err="1">
                <a:solidFill>
                  <a:schemeClr val="accent1">
                    <a:lumMod val="50000"/>
                  </a:schemeClr>
                </a:solidFill>
              </a:rPr>
              <a:t>Biotechnology</a:t>
            </a:r>
            <a:r>
              <a:rPr lang="hu-HU" b="1" dirty="0">
                <a:solidFill>
                  <a:schemeClr val="accent1">
                    <a:lumMod val="50000"/>
                  </a:schemeClr>
                </a:solidFill>
              </a:rPr>
              <a:t> + </a:t>
            </a:r>
            <a:r>
              <a:rPr lang="hu-HU" b="1" dirty="0" err="1">
                <a:solidFill>
                  <a:schemeClr val="accent1">
                    <a:lumMod val="50000"/>
                  </a:schemeClr>
                </a:solidFill>
              </a:rPr>
              <a:t>Energy</a:t>
            </a:r>
            <a:endParaRPr lang="hu-HU" b="1" dirty="0">
              <a:solidFill>
                <a:schemeClr val="accent1">
                  <a:lumMod val="50000"/>
                </a:schemeClr>
              </a:solidFill>
            </a:endParaRPr>
          </a:p>
          <a:p>
            <a:endParaRPr lang="hu-HU" b="1" dirty="0">
              <a:solidFill>
                <a:schemeClr val="accent1">
                  <a:lumMod val="50000"/>
                </a:schemeClr>
              </a:solidFill>
            </a:endParaRPr>
          </a:p>
          <a:p>
            <a:endParaRPr lang="hu-HU" dirty="0">
              <a:solidFill>
                <a:schemeClr val="accent1">
                  <a:lumMod val="50000"/>
                </a:schemeClr>
              </a:solidFill>
            </a:endParaRPr>
          </a:p>
          <a:p>
            <a:endParaRPr lang="hu-HU" b="1" dirty="0">
              <a:solidFill>
                <a:schemeClr val="accent1">
                  <a:lumMod val="50000"/>
                </a:schemeClr>
              </a:solidFill>
            </a:endParaRPr>
          </a:p>
          <a:p>
            <a:endParaRPr lang="hu-HU" dirty="0"/>
          </a:p>
          <a:p>
            <a:endParaRPr lang="es-ES_tradnl" dirty="0"/>
          </a:p>
        </p:txBody>
      </p:sp>
      <p:pic>
        <p:nvPicPr>
          <p:cNvPr id="6" name="Kép 5">
            <a:extLst>
              <a:ext uri="{FF2B5EF4-FFF2-40B4-BE49-F238E27FC236}">
                <a16:creationId xmlns:a16="http://schemas.microsoft.com/office/drawing/2014/main" id="{096A8E22-00C7-4356-93D2-DE32194A327A}"/>
              </a:ext>
            </a:extLst>
          </p:cNvPr>
          <p:cNvPicPr>
            <a:picLocks noChangeAspect="1"/>
          </p:cNvPicPr>
          <p:nvPr/>
        </p:nvPicPr>
        <p:blipFill>
          <a:blip r:embed="rId3"/>
          <a:stretch>
            <a:fillRect/>
          </a:stretch>
        </p:blipFill>
        <p:spPr>
          <a:xfrm>
            <a:off x="1415854" y="2480378"/>
            <a:ext cx="5866686" cy="2760577"/>
          </a:xfrm>
          <a:prstGeom prst="rect">
            <a:avLst/>
          </a:prstGeom>
        </p:spPr>
      </p:pic>
    </p:spTree>
    <p:extLst>
      <p:ext uri="{BB962C8B-B14F-4D97-AF65-F5344CB8AC3E}">
        <p14:creationId xmlns:p14="http://schemas.microsoft.com/office/powerpoint/2010/main" val="3428694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r>
              <a:rPr lang="hu-HU" dirty="0"/>
              <a:t>ENRICH </a:t>
            </a:r>
            <a:r>
              <a:rPr lang="hu-HU" dirty="0" err="1"/>
              <a:t>services</a:t>
            </a:r>
            <a:endParaRPr lang="es-ES_tradnl" dirty="0"/>
          </a:p>
        </p:txBody>
      </p:sp>
      <p:sp>
        <p:nvSpPr>
          <p:cNvPr id="3" name="Marcador de texto 2"/>
          <p:cNvSpPr>
            <a:spLocks noGrp="1"/>
          </p:cNvSpPr>
          <p:nvPr>
            <p:ph type="body" sz="quarter" idx="11"/>
          </p:nvPr>
        </p:nvSpPr>
        <p:spPr/>
        <p:txBody>
          <a:bodyPr/>
          <a:lstStyle/>
          <a:p>
            <a:pPr lvl="0"/>
            <a:r>
              <a:rPr lang="hu-HU" dirty="0">
                <a:solidFill>
                  <a:srgbClr val="70AD47"/>
                </a:solidFill>
              </a:rPr>
              <a:t>CONSULTANCY SERVICES</a:t>
            </a:r>
            <a:endParaRPr lang="es-ES_tradnl" dirty="0">
              <a:solidFill>
                <a:srgbClr val="70AD47"/>
              </a:solidFill>
            </a:endParaRPr>
          </a:p>
        </p:txBody>
      </p:sp>
      <p:sp>
        <p:nvSpPr>
          <p:cNvPr id="4" name="Marcador de texto 3"/>
          <p:cNvSpPr>
            <a:spLocks noGrp="1"/>
          </p:cNvSpPr>
          <p:nvPr>
            <p:ph type="body" sz="quarter" idx="12"/>
          </p:nvPr>
        </p:nvSpPr>
        <p:spPr>
          <a:xfrm>
            <a:off x="622801" y="1617045"/>
            <a:ext cx="6059888" cy="4339137"/>
          </a:xfrm>
        </p:spPr>
        <p:txBody>
          <a:bodyPr/>
          <a:lstStyle/>
          <a:p>
            <a:r>
              <a:rPr lang="hu-HU" b="1" dirty="0" err="1">
                <a:solidFill>
                  <a:schemeClr val="accent1">
                    <a:lumMod val="50000"/>
                  </a:schemeClr>
                </a:solidFill>
              </a:rPr>
              <a:t>Customised</a:t>
            </a:r>
            <a:r>
              <a:rPr lang="hu-HU" b="1" dirty="0">
                <a:solidFill>
                  <a:schemeClr val="accent1">
                    <a:lumMod val="50000"/>
                  </a:schemeClr>
                </a:solidFill>
              </a:rPr>
              <a:t> </a:t>
            </a:r>
            <a:r>
              <a:rPr lang="hu-HU" b="1" dirty="0" err="1">
                <a:solidFill>
                  <a:schemeClr val="accent1">
                    <a:lumMod val="50000"/>
                  </a:schemeClr>
                </a:solidFill>
              </a:rPr>
              <a:t>support</a:t>
            </a:r>
            <a:r>
              <a:rPr lang="hu-HU" b="1" dirty="0">
                <a:solidFill>
                  <a:schemeClr val="accent1">
                    <a:lumMod val="50000"/>
                  </a:schemeClr>
                </a:solidFill>
              </a:rPr>
              <a:t>: </a:t>
            </a:r>
            <a:r>
              <a:rPr lang="en-US" dirty="0">
                <a:solidFill>
                  <a:schemeClr val="accent1">
                    <a:lumMod val="50000"/>
                  </a:schemeClr>
                </a:solidFill>
              </a:rPr>
              <a:t>tailor-made consultancy support</a:t>
            </a:r>
            <a:r>
              <a:rPr lang="hu-HU" dirty="0">
                <a:solidFill>
                  <a:schemeClr val="accent1">
                    <a:lumMod val="50000"/>
                  </a:schemeClr>
                </a:solidFill>
              </a:rPr>
              <a:t> </a:t>
            </a:r>
            <a:r>
              <a:rPr lang="hu-HU" b="1" dirty="0" err="1">
                <a:solidFill>
                  <a:schemeClr val="accent1">
                    <a:lumMod val="50000"/>
                  </a:schemeClr>
                </a:solidFill>
              </a:rPr>
              <a:t>on</a:t>
            </a:r>
            <a:r>
              <a:rPr lang="hu-HU" b="1" dirty="0">
                <a:solidFill>
                  <a:schemeClr val="accent1">
                    <a:lumMod val="50000"/>
                  </a:schemeClr>
                </a:solidFill>
              </a:rPr>
              <a:t> </a:t>
            </a:r>
            <a:r>
              <a:rPr lang="hu-HU" b="1" dirty="0" err="1">
                <a:solidFill>
                  <a:schemeClr val="accent1">
                    <a:lumMod val="50000"/>
                  </a:schemeClr>
                </a:solidFill>
              </a:rPr>
              <a:t>demand</a:t>
            </a:r>
            <a:r>
              <a:rPr lang="hu-HU" dirty="0">
                <a:solidFill>
                  <a:schemeClr val="accent1">
                    <a:lumMod val="50000"/>
                  </a:schemeClr>
                </a:solidFill>
              </a:rPr>
              <a:t>,  </a:t>
            </a:r>
            <a:r>
              <a:rPr lang="hu-HU" dirty="0" err="1">
                <a:solidFill>
                  <a:schemeClr val="accent1">
                    <a:lumMod val="50000"/>
                  </a:schemeClr>
                </a:solidFill>
              </a:rPr>
              <a:t>incl</a:t>
            </a:r>
            <a:r>
              <a:rPr lang="hu-HU" dirty="0">
                <a:solidFill>
                  <a:schemeClr val="accent1">
                    <a:lumMod val="50000"/>
                  </a:schemeClr>
                </a:solidFill>
              </a:rPr>
              <a:t>.: </a:t>
            </a:r>
          </a:p>
          <a:p>
            <a:r>
              <a:rPr lang="en-US" sz="1300" dirty="0">
                <a:solidFill>
                  <a:schemeClr val="accent1">
                    <a:lumMod val="50000"/>
                  </a:schemeClr>
                </a:solidFill>
              </a:rPr>
              <a:t>• Advice on Responsible Research and Innovation (RRI) </a:t>
            </a:r>
          </a:p>
          <a:p>
            <a:r>
              <a:rPr lang="hu-HU" sz="1300" dirty="0">
                <a:solidFill>
                  <a:schemeClr val="accent1">
                    <a:lumMod val="50000"/>
                  </a:schemeClr>
                </a:solidFill>
              </a:rPr>
              <a:t>• </a:t>
            </a:r>
            <a:r>
              <a:rPr lang="hu-HU" sz="1300" dirty="0" err="1">
                <a:solidFill>
                  <a:schemeClr val="accent1">
                    <a:lumMod val="50000"/>
                  </a:schemeClr>
                </a:solidFill>
              </a:rPr>
              <a:t>Advice</a:t>
            </a:r>
            <a:r>
              <a:rPr lang="hu-HU" sz="1300" dirty="0">
                <a:solidFill>
                  <a:schemeClr val="accent1">
                    <a:lumMod val="50000"/>
                  </a:schemeClr>
                </a:solidFill>
              </a:rPr>
              <a:t> </a:t>
            </a:r>
            <a:r>
              <a:rPr lang="hu-HU" sz="1300" dirty="0" err="1">
                <a:solidFill>
                  <a:schemeClr val="accent1">
                    <a:lumMod val="50000"/>
                  </a:schemeClr>
                </a:solidFill>
              </a:rPr>
              <a:t>on</a:t>
            </a:r>
            <a:r>
              <a:rPr lang="hu-HU" sz="1300" dirty="0">
                <a:solidFill>
                  <a:schemeClr val="accent1">
                    <a:lumMod val="50000"/>
                  </a:schemeClr>
                </a:solidFill>
              </a:rPr>
              <a:t> </a:t>
            </a:r>
            <a:r>
              <a:rPr lang="hu-HU" sz="1300" dirty="0" err="1">
                <a:solidFill>
                  <a:schemeClr val="accent1">
                    <a:lumMod val="50000"/>
                  </a:schemeClr>
                </a:solidFill>
              </a:rPr>
              <a:t>branding</a:t>
            </a:r>
            <a:r>
              <a:rPr lang="hu-HU" sz="1300" dirty="0">
                <a:solidFill>
                  <a:schemeClr val="accent1">
                    <a:lumMod val="50000"/>
                  </a:schemeClr>
                </a:solidFill>
              </a:rPr>
              <a:t> </a:t>
            </a:r>
          </a:p>
          <a:p>
            <a:r>
              <a:rPr lang="hu-HU" sz="1300" dirty="0">
                <a:solidFill>
                  <a:schemeClr val="accent1">
                    <a:lumMod val="50000"/>
                  </a:schemeClr>
                </a:solidFill>
              </a:rPr>
              <a:t>• </a:t>
            </a:r>
            <a:r>
              <a:rPr lang="hu-HU" sz="1300" dirty="0" err="1">
                <a:solidFill>
                  <a:schemeClr val="accent1">
                    <a:lumMod val="50000"/>
                  </a:schemeClr>
                </a:solidFill>
              </a:rPr>
              <a:t>Advice</a:t>
            </a:r>
            <a:r>
              <a:rPr lang="hu-HU" sz="1300" dirty="0">
                <a:solidFill>
                  <a:schemeClr val="accent1">
                    <a:lumMod val="50000"/>
                  </a:schemeClr>
                </a:solidFill>
              </a:rPr>
              <a:t> </a:t>
            </a:r>
            <a:r>
              <a:rPr lang="hu-HU" sz="1300" dirty="0" err="1">
                <a:solidFill>
                  <a:schemeClr val="accent1">
                    <a:lumMod val="50000"/>
                  </a:schemeClr>
                </a:solidFill>
              </a:rPr>
              <a:t>on</a:t>
            </a:r>
            <a:r>
              <a:rPr lang="hu-HU" sz="1300" dirty="0">
                <a:solidFill>
                  <a:schemeClr val="accent1">
                    <a:lumMod val="50000"/>
                  </a:schemeClr>
                </a:solidFill>
              </a:rPr>
              <a:t> </a:t>
            </a:r>
            <a:r>
              <a:rPr lang="hu-HU" sz="1300" dirty="0" err="1">
                <a:solidFill>
                  <a:schemeClr val="accent1">
                    <a:lumMod val="50000"/>
                  </a:schemeClr>
                </a:solidFill>
              </a:rPr>
              <a:t>communication</a:t>
            </a:r>
            <a:r>
              <a:rPr lang="hu-HU" sz="1300" dirty="0">
                <a:solidFill>
                  <a:schemeClr val="accent1">
                    <a:lumMod val="50000"/>
                  </a:schemeClr>
                </a:solidFill>
              </a:rPr>
              <a:t> </a:t>
            </a:r>
          </a:p>
          <a:p>
            <a:r>
              <a:rPr lang="hu-HU" sz="1300" dirty="0">
                <a:solidFill>
                  <a:schemeClr val="accent1">
                    <a:lumMod val="50000"/>
                  </a:schemeClr>
                </a:solidFill>
              </a:rPr>
              <a:t>• </a:t>
            </a:r>
            <a:r>
              <a:rPr lang="hu-HU" sz="1300" dirty="0" err="1">
                <a:solidFill>
                  <a:schemeClr val="accent1">
                    <a:lumMod val="50000"/>
                  </a:schemeClr>
                </a:solidFill>
              </a:rPr>
              <a:t>Advice</a:t>
            </a:r>
            <a:r>
              <a:rPr lang="hu-HU" sz="1300" dirty="0">
                <a:solidFill>
                  <a:schemeClr val="accent1">
                    <a:lumMod val="50000"/>
                  </a:schemeClr>
                </a:solidFill>
              </a:rPr>
              <a:t> </a:t>
            </a:r>
            <a:r>
              <a:rPr lang="hu-HU" sz="1300" dirty="0" err="1">
                <a:solidFill>
                  <a:schemeClr val="accent1">
                    <a:lumMod val="50000"/>
                  </a:schemeClr>
                </a:solidFill>
              </a:rPr>
              <a:t>on</a:t>
            </a:r>
            <a:r>
              <a:rPr lang="hu-HU" sz="1300" dirty="0">
                <a:solidFill>
                  <a:schemeClr val="accent1">
                    <a:lumMod val="50000"/>
                  </a:schemeClr>
                </a:solidFill>
              </a:rPr>
              <a:t> </a:t>
            </a:r>
            <a:r>
              <a:rPr lang="hu-HU" sz="1300" dirty="0" err="1">
                <a:solidFill>
                  <a:schemeClr val="accent1">
                    <a:lumMod val="50000"/>
                  </a:schemeClr>
                </a:solidFill>
              </a:rPr>
              <a:t>technology</a:t>
            </a:r>
            <a:r>
              <a:rPr lang="hu-HU" sz="1300" dirty="0">
                <a:solidFill>
                  <a:schemeClr val="accent1">
                    <a:lumMod val="50000"/>
                  </a:schemeClr>
                </a:solidFill>
              </a:rPr>
              <a:t> </a:t>
            </a:r>
            <a:r>
              <a:rPr lang="hu-HU" sz="1300" dirty="0" err="1">
                <a:solidFill>
                  <a:schemeClr val="accent1">
                    <a:lumMod val="50000"/>
                  </a:schemeClr>
                </a:solidFill>
              </a:rPr>
              <a:t>transfer</a:t>
            </a:r>
            <a:r>
              <a:rPr lang="hu-HU" sz="1300" dirty="0">
                <a:solidFill>
                  <a:schemeClr val="accent1">
                    <a:lumMod val="50000"/>
                  </a:schemeClr>
                </a:solidFill>
              </a:rPr>
              <a:t> </a:t>
            </a:r>
          </a:p>
          <a:p>
            <a:r>
              <a:rPr lang="hu-HU" sz="1300" dirty="0">
                <a:solidFill>
                  <a:schemeClr val="accent1">
                    <a:lumMod val="50000"/>
                  </a:schemeClr>
                </a:solidFill>
              </a:rPr>
              <a:t>• </a:t>
            </a:r>
            <a:r>
              <a:rPr lang="hu-HU" sz="1300" dirty="0" err="1">
                <a:solidFill>
                  <a:schemeClr val="accent1">
                    <a:lumMod val="50000"/>
                  </a:schemeClr>
                </a:solidFill>
              </a:rPr>
              <a:t>Advice</a:t>
            </a:r>
            <a:r>
              <a:rPr lang="hu-HU" sz="1300" dirty="0">
                <a:solidFill>
                  <a:schemeClr val="accent1">
                    <a:lumMod val="50000"/>
                  </a:schemeClr>
                </a:solidFill>
              </a:rPr>
              <a:t> </a:t>
            </a:r>
            <a:r>
              <a:rPr lang="hu-HU" sz="1300" dirty="0" err="1">
                <a:solidFill>
                  <a:schemeClr val="accent1">
                    <a:lumMod val="50000"/>
                  </a:schemeClr>
                </a:solidFill>
              </a:rPr>
              <a:t>on</a:t>
            </a:r>
            <a:r>
              <a:rPr lang="hu-HU" sz="1300" dirty="0">
                <a:solidFill>
                  <a:schemeClr val="accent1">
                    <a:lumMod val="50000"/>
                  </a:schemeClr>
                </a:solidFill>
              </a:rPr>
              <a:t> </a:t>
            </a:r>
            <a:r>
              <a:rPr lang="hu-HU" sz="1300" dirty="0" err="1">
                <a:solidFill>
                  <a:schemeClr val="accent1">
                    <a:lumMod val="50000"/>
                  </a:schemeClr>
                </a:solidFill>
              </a:rPr>
              <a:t>internationalisation</a:t>
            </a:r>
            <a:r>
              <a:rPr lang="hu-HU" sz="1300" dirty="0">
                <a:solidFill>
                  <a:schemeClr val="accent1">
                    <a:lumMod val="50000"/>
                  </a:schemeClr>
                </a:solidFill>
              </a:rPr>
              <a:t> </a:t>
            </a:r>
          </a:p>
          <a:p>
            <a:r>
              <a:rPr lang="hu-HU" sz="1300" dirty="0">
                <a:solidFill>
                  <a:schemeClr val="accent1">
                    <a:lumMod val="50000"/>
                  </a:schemeClr>
                </a:solidFill>
              </a:rPr>
              <a:t>• Market </a:t>
            </a:r>
            <a:r>
              <a:rPr lang="hu-HU" sz="1300" dirty="0" err="1">
                <a:solidFill>
                  <a:schemeClr val="accent1">
                    <a:lumMod val="50000"/>
                  </a:schemeClr>
                </a:solidFill>
              </a:rPr>
              <a:t>analysis</a:t>
            </a:r>
            <a:r>
              <a:rPr lang="hu-HU" sz="1300" dirty="0">
                <a:solidFill>
                  <a:schemeClr val="accent1">
                    <a:lumMod val="50000"/>
                  </a:schemeClr>
                </a:solidFill>
              </a:rPr>
              <a:t> / </a:t>
            </a:r>
            <a:r>
              <a:rPr lang="hu-HU" sz="1300" dirty="0" err="1">
                <a:solidFill>
                  <a:schemeClr val="accent1">
                    <a:lumMod val="50000"/>
                  </a:schemeClr>
                </a:solidFill>
              </a:rPr>
              <a:t>Specific</a:t>
            </a:r>
            <a:r>
              <a:rPr lang="hu-HU" sz="1300" dirty="0">
                <a:solidFill>
                  <a:schemeClr val="accent1">
                    <a:lumMod val="50000"/>
                  </a:schemeClr>
                </a:solidFill>
              </a:rPr>
              <a:t> sector </a:t>
            </a:r>
            <a:r>
              <a:rPr lang="hu-HU" sz="1300" dirty="0" err="1">
                <a:solidFill>
                  <a:schemeClr val="accent1">
                    <a:lumMod val="50000"/>
                  </a:schemeClr>
                </a:solidFill>
              </a:rPr>
              <a:t>analysis</a:t>
            </a:r>
            <a:r>
              <a:rPr lang="hu-HU" sz="1300" dirty="0">
                <a:solidFill>
                  <a:schemeClr val="accent1">
                    <a:lumMod val="50000"/>
                  </a:schemeClr>
                </a:solidFill>
              </a:rPr>
              <a:t> </a:t>
            </a:r>
          </a:p>
          <a:p>
            <a:r>
              <a:rPr lang="hu-HU" sz="1300" dirty="0">
                <a:solidFill>
                  <a:schemeClr val="accent1">
                    <a:lumMod val="50000"/>
                  </a:schemeClr>
                </a:solidFill>
              </a:rPr>
              <a:t>• </a:t>
            </a:r>
            <a:r>
              <a:rPr lang="hu-HU" sz="1300" dirty="0" err="1">
                <a:solidFill>
                  <a:schemeClr val="accent1">
                    <a:lumMod val="50000"/>
                  </a:schemeClr>
                </a:solidFill>
              </a:rPr>
              <a:t>Legal</a:t>
            </a:r>
            <a:r>
              <a:rPr lang="hu-HU" sz="1300" dirty="0">
                <a:solidFill>
                  <a:schemeClr val="accent1">
                    <a:lumMod val="50000"/>
                  </a:schemeClr>
                </a:solidFill>
              </a:rPr>
              <a:t> </a:t>
            </a:r>
            <a:r>
              <a:rPr lang="hu-HU" sz="1300" dirty="0" err="1">
                <a:solidFill>
                  <a:schemeClr val="accent1">
                    <a:lumMod val="50000"/>
                  </a:schemeClr>
                </a:solidFill>
              </a:rPr>
              <a:t>advice</a:t>
            </a:r>
            <a:r>
              <a:rPr lang="hu-HU" sz="1300" dirty="0">
                <a:solidFill>
                  <a:schemeClr val="accent1">
                    <a:lumMod val="50000"/>
                  </a:schemeClr>
                </a:solidFill>
              </a:rPr>
              <a:t> </a:t>
            </a:r>
          </a:p>
          <a:p>
            <a:r>
              <a:rPr lang="hu-HU" sz="1300" dirty="0">
                <a:solidFill>
                  <a:schemeClr val="accent1">
                    <a:lumMod val="50000"/>
                  </a:schemeClr>
                </a:solidFill>
              </a:rPr>
              <a:t>• </a:t>
            </a:r>
            <a:r>
              <a:rPr lang="hu-HU" sz="1300" dirty="0" err="1">
                <a:solidFill>
                  <a:schemeClr val="accent1">
                    <a:lumMod val="50000"/>
                  </a:schemeClr>
                </a:solidFill>
              </a:rPr>
              <a:t>Advice</a:t>
            </a:r>
            <a:r>
              <a:rPr lang="hu-HU" sz="1300" dirty="0">
                <a:solidFill>
                  <a:schemeClr val="accent1">
                    <a:lumMod val="50000"/>
                  </a:schemeClr>
                </a:solidFill>
              </a:rPr>
              <a:t> </a:t>
            </a:r>
            <a:r>
              <a:rPr lang="hu-HU" sz="1300" dirty="0" err="1">
                <a:solidFill>
                  <a:schemeClr val="accent1">
                    <a:lumMod val="50000"/>
                  </a:schemeClr>
                </a:solidFill>
              </a:rPr>
              <a:t>on</a:t>
            </a:r>
            <a:r>
              <a:rPr lang="hu-HU" sz="1300" dirty="0">
                <a:solidFill>
                  <a:schemeClr val="accent1">
                    <a:lumMod val="50000"/>
                  </a:schemeClr>
                </a:solidFill>
              </a:rPr>
              <a:t> </a:t>
            </a:r>
            <a:r>
              <a:rPr lang="hu-HU" sz="1300" dirty="0" err="1">
                <a:solidFill>
                  <a:schemeClr val="accent1">
                    <a:lumMod val="50000"/>
                  </a:schemeClr>
                </a:solidFill>
              </a:rPr>
              <a:t>international</a:t>
            </a:r>
            <a:r>
              <a:rPr lang="hu-HU" sz="1300" dirty="0">
                <a:solidFill>
                  <a:schemeClr val="accent1">
                    <a:lumMod val="50000"/>
                  </a:schemeClr>
                </a:solidFill>
              </a:rPr>
              <a:t> </a:t>
            </a:r>
            <a:r>
              <a:rPr lang="hu-HU" sz="1300" dirty="0" err="1">
                <a:solidFill>
                  <a:schemeClr val="accent1">
                    <a:lumMod val="50000"/>
                  </a:schemeClr>
                </a:solidFill>
              </a:rPr>
              <a:t>investments</a:t>
            </a:r>
            <a:r>
              <a:rPr lang="hu-HU" sz="1300" dirty="0">
                <a:solidFill>
                  <a:schemeClr val="accent1">
                    <a:lumMod val="50000"/>
                  </a:schemeClr>
                </a:solidFill>
              </a:rPr>
              <a:t> </a:t>
            </a:r>
          </a:p>
          <a:p>
            <a:r>
              <a:rPr lang="hu-HU" sz="1300" dirty="0">
                <a:solidFill>
                  <a:schemeClr val="accent1">
                    <a:lumMod val="50000"/>
                  </a:schemeClr>
                </a:solidFill>
              </a:rPr>
              <a:t>• Benchmarking </a:t>
            </a:r>
            <a:r>
              <a:rPr lang="hu-HU" sz="1300" dirty="0" err="1">
                <a:solidFill>
                  <a:schemeClr val="accent1">
                    <a:lumMod val="50000"/>
                  </a:schemeClr>
                </a:solidFill>
              </a:rPr>
              <a:t>studies</a:t>
            </a:r>
            <a:r>
              <a:rPr lang="hu-HU" sz="1300" dirty="0">
                <a:solidFill>
                  <a:schemeClr val="accent1">
                    <a:lumMod val="50000"/>
                  </a:schemeClr>
                </a:solidFill>
              </a:rPr>
              <a:t> </a:t>
            </a:r>
          </a:p>
          <a:p>
            <a:r>
              <a:rPr lang="en-US" sz="1300" dirty="0">
                <a:solidFill>
                  <a:schemeClr val="accent1">
                    <a:lumMod val="50000"/>
                  </a:schemeClr>
                </a:solidFill>
              </a:rPr>
              <a:t>• Advice on developing business model and plan </a:t>
            </a:r>
          </a:p>
          <a:p>
            <a:r>
              <a:rPr lang="hu-HU" sz="1300" dirty="0">
                <a:solidFill>
                  <a:schemeClr val="accent1">
                    <a:lumMod val="50000"/>
                  </a:schemeClr>
                </a:solidFill>
              </a:rPr>
              <a:t>• </a:t>
            </a:r>
            <a:r>
              <a:rPr lang="hu-HU" sz="1300" dirty="0" err="1">
                <a:solidFill>
                  <a:schemeClr val="accent1">
                    <a:lumMod val="50000"/>
                  </a:schemeClr>
                </a:solidFill>
              </a:rPr>
              <a:t>Advice</a:t>
            </a:r>
            <a:r>
              <a:rPr lang="hu-HU" sz="1300" dirty="0">
                <a:solidFill>
                  <a:schemeClr val="accent1">
                    <a:lumMod val="50000"/>
                  </a:schemeClr>
                </a:solidFill>
              </a:rPr>
              <a:t> </a:t>
            </a:r>
            <a:r>
              <a:rPr lang="hu-HU" sz="1300" dirty="0" err="1">
                <a:solidFill>
                  <a:schemeClr val="accent1">
                    <a:lumMod val="50000"/>
                  </a:schemeClr>
                </a:solidFill>
              </a:rPr>
              <a:t>knowledge</a:t>
            </a:r>
            <a:r>
              <a:rPr lang="hu-HU" sz="1300" dirty="0">
                <a:solidFill>
                  <a:schemeClr val="accent1">
                    <a:lumMod val="50000"/>
                  </a:schemeClr>
                </a:solidFill>
              </a:rPr>
              <a:t> management </a:t>
            </a:r>
          </a:p>
          <a:p>
            <a:r>
              <a:rPr lang="hu-HU" sz="1300" dirty="0">
                <a:solidFill>
                  <a:schemeClr val="accent1">
                    <a:lumMod val="50000"/>
                  </a:schemeClr>
                </a:solidFill>
              </a:rPr>
              <a:t>• </a:t>
            </a:r>
            <a:r>
              <a:rPr lang="hu-HU" sz="1300" dirty="0" err="1">
                <a:solidFill>
                  <a:schemeClr val="accent1">
                    <a:lumMod val="50000"/>
                  </a:schemeClr>
                </a:solidFill>
              </a:rPr>
              <a:t>Organisation</a:t>
            </a:r>
            <a:r>
              <a:rPr lang="hu-HU" sz="1300" dirty="0">
                <a:solidFill>
                  <a:schemeClr val="accent1">
                    <a:lumMod val="50000"/>
                  </a:schemeClr>
                </a:solidFill>
              </a:rPr>
              <a:t> of business </a:t>
            </a:r>
            <a:r>
              <a:rPr lang="hu-HU" sz="1300" dirty="0" err="1">
                <a:solidFill>
                  <a:schemeClr val="accent1">
                    <a:lumMod val="50000"/>
                  </a:schemeClr>
                </a:solidFill>
              </a:rPr>
              <a:t>mission</a:t>
            </a:r>
            <a:r>
              <a:rPr lang="hu-HU" sz="1300" dirty="0">
                <a:solidFill>
                  <a:schemeClr val="accent1">
                    <a:lumMod val="50000"/>
                  </a:schemeClr>
                </a:solidFill>
              </a:rPr>
              <a:t> </a:t>
            </a:r>
          </a:p>
          <a:p>
            <a:r>
              <a:rPr lang="en-US" sz="1300" dirty="0">
                <a:solidFill>
                  <a:schemeClr val="accent1">
                    <a:lumMod val="50000"/>
                  </a:schemeClr>
                </a:solidFill>
              </a:rPr>
              <a:t>• </a:t>
            </a:r>
            <a:r>
              <a:rPr lang="en-US" sz="1300" dirty="0" err="1">
                <a:solidFill>
                  <a:schemeClr val="accent1">
                    <a:lumMod val="50000"/>
                  </a:schemeClr>
                </a:solidFill>
              </a:rPr>
              <a:t>Organisation</a:t>
            </a:r>
            <a:r>
              <a:rPr lang="en-US" sz="1300" dirty="0">
                <a:solidFill>
                  <a:schemeClr val="accent1">
                    <a:lumMod val="50000"/>
                  </a:schemeClr>
                </a:solidFill>
              </a:rPr>
              <a:t> of roundtables and matchmaking sessions </a:t>
            </a:r>
            <a:endParaRPr lang="hu-HU" sz="1300" dirty="0">
              <a:solidFill>
                <a:schemeClr val="accent1">
                  <a:lumMod val="50000"/>
                </a:schemeClr>
              </a:solidFill>
            </a:endParaRPr>
          </a:p>
          <a:p>
            <a:endParaRPr lang="hu-HU" b="1" dirty="0">
              <a:solidFill>
                <a:schemeClr val="accent1">
                  <a:lumMod val="50000"/>
                </a:schemeClr>
              </a:solidFill>
            </a:endParaRPr>
          </a:p>
          <a:p>
            <a:endParaRPr lang="hu-HU" dirty="0"/>
          </a:p>
          <a:p>
            <a:endParaRPr lang="es-ES_tradnl" dirty="0"/>
          </a:p>
        </p:txBody>
      </p:sp>
      <p:pic>
        <p:nvPicPr>
          <p:cNvPr id="10" name="Kép 9">
            <a:extLst>
              <a:ext uri="{FF2B5EF4-FFF2-40B4-BE49-F238E27FC236}">
                <a16:creationId xmlns:a16="http://schemas.microsoft.com/office/drawing/2014/main" id="{5AD6D6FB-9D67-4702-8395-17C8AD8E4254}"/>
              </a:ext>
            </a:extLst>
          </p:cNvPr>
          <p:cNvPicPr>
            <a:picLocks noChangeAspect="1"/>
          </p:cNvPicPr>
          <p:nvPr/>
        </p:nvPicPr>
        <p:blipFill>
          <a:blip r:embed="rId3"/>
          <a:stretch>
            <a:fillRect/>
          </a:stretch>
        </p:blipFill>
        <p:spPr>
          <a:xfrm>
            <a:off x="6682688" y="387469"/>
            <a:ext cx="2785814" cy="1500053"/>
          </a:xfrm>
          <a:prstGeom prst="rect">
            <a:avLst/>
          </a:prstGeom>
        </p:spPr>
      </p:pic>
    </p:spTree>
    <p:extLst>
      <p:ext uri="{BB962C8B-B14F-4D97-AF65-F5344CB8AC3E}">
        <p14:creationId xmlns:p14="http://schemas.microsoft.com/office/powerpoint/2010/main" val="707021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r>
              <a:rPr lang="hu-HU" dirty="0"/>
              <a:t>ENRICH </a:t>
            </a:r>
            <a:r>
              <a:rPr lang="hu-HU" dirty="0" err="1"/>
              <a:t>services</a:t>
            </a:r>
            <a:endParaRPr lang="es-ES_tradnl" dirty="0"/>
          </a:p>
        </p:txBody>
      </p:sp>
      <p:sp>
        <p:nvSpPr>
          <p:cNvPr id="3" name="Marcador de texto 2"/>
          <p:cNvSpPr>
            <a:spLocks noGrp="1"/>
          </p:cNvSpPr>
          <p:nvPr>
            <p:ph type="body" sz="quarter" idx="11"/>
          </p:nvPr>
        </p:nvSpPr>
        <p:spPr/>
        <p:txBody>
          <a:bodyPr/>
          <a:lstStyle/>
          <a:p>
            <a:r>
              <a:rPr lang="hu-HU" dirty="0"/>
              <a:t>SERVICE CATALOGUE 2019</a:t>
            </a:r>
            <a:endParaRPr lang="es-ES_tradnl" dirty="0"/>
          </a:p>
        </p:txBody>
      </p:sp>
      <p:sp>
        <p:nvSpPr>
          <p:cNvPr id="4" name="Marcador de texto 3"/>
          <p:cNvSpPr>
            <a:spLocks noGrp="1"/>
          </p:cNvSpPr>
          <p:nvPr>
            <p:ph type="body" sz="quarter" idx="12"/>
          </p:nvPr>
        </p:nvSpPr>
        <p:spPr>
          <a:xfrm>
            <a:off x="622800" y="1809551"/>
            <a:ext cx="7452795" cy="956798"/>
          </a:xfrm>
        </p:spPr>
        <p:txBody>
          <a:bodyPr/>
          <a:lstStyle/>
          <a:p>
            <a:r>
              <a:rPr lang="hu-HU" dirty="0" err="1">
                <a:solidFill>
                  <a:schemeClr val="accent1">
                    <a:lumMod val="50000"/>
                  </a:schemeClr>
                </a:solidFill>
              </a:rPr>
              <a:t>Detailed</a:t>
            </a:r>
            <a:r>
              <a:rPr lang="hu-HU" dirty="0">
                <a:solidFill>
                  <a:schemeClr val="accent1">
                    <a:lumMod val="50000"/>
                  </a:schemeClr>
                </a:solidFill>
              </a:rPr>
              <a:t> </a:t>
            </a:r>
            <a:r>
              <a:rPr lang="hu-HU" dirty="0" err="1">
                <a:solidFill>
                  <a:schemeClr val="accent1">
                    <a:lumMod val="50000"/>
                  </a:schemeClr>
                </a:solidFill>
              </a:rPr>
              <a:t>information</a:t>
            </a:r>
            <a:r>
              <a:rPr lang="hu-HU" dirty="0">
                <a:solidFill>
                  <a:schemeClr val="accent1">
                    <a:lumMod val="50000"/>
                  </a:schemeClr>
                </a:solidFill>
              </a:rPr>
              <a:t> </a:t>
            </a:r>
            <a:r>
              <a:rPr lang="hu-HU" dirty="0" err="1">
                <a:solidFill>
                  <a:schemeClr val="accent1">
                    <a:lumMod val="50000"/>
                  </a:schemeClr>
                </a:solidFill>
              </a:rPr>
              <a:t>on</a:t>
            </a:r>
            <a:r>
              <a:rPr lang="hu-HU" dirty="0">
                <a:solidFill>
                  <a:schemeClr val="accent1">
                    <a:lumMod val="50000"/>
                  </a:schemeClr>
                </a:solidFill>
              </a:rPr>
              <a:t> </a:t>
            </a:r>
            <a:r>
              <a:rPr lang="hu-HU" dirty="0" err="1">
                <a:solidFill>
                  <a:schemeClr val="accent1">
                    <a:lumMod val="50000"/>
                  </a:schemeClr>
                </a:solidFill>
              </a:rPr>
              <a:t>our</a:t>
            </a:r>
            <a:r>
              <a:rPr lang="hu-HU" dirty="0">
                <a:solidFill>
                  <a:schemeClr val="accent1">
                    <a:lumMod val="50000"/>
                  </a:schemeClr>
                </a:solidFill>
              </a:rPr>
              <a:t> </a:t>
            </a:r>
            <a:r>
              <a:rPr lang="hu-HU" dirty="0" err="1">
                <a:solidFill>
                  <a:schemeClr val="accent1">
                    <a:lumMod val="50000"/>
                  </a:schemeClr>
                </a:solidFill>
              </a:rPr>
              <a:t>services</a:t>
            </a:r>
            <a:r>
              <a:rPr lang="hu-HU" dirty="0">
                <a:solidFill>
                  <a:schemeClr val="accent1">
                    <a:lumMod val="50000"/>
                  </a:schemeClr>
                </a:solidFill>
              </a:rPr>
              <a:t>:  </a:t>
            </a:r>
          </a:p>
          <a:p>
            <a:r>
              <a:rPr lang="hu-HU" b="1" dirty="0">
                <a:solidFill>
                  <a:schemeClr val="accent1">
                    <a:lumMod val="50000"/>
                  </a:schemeClr>
                </a:solidFill>
              </a:rPr>
              <a:t>	http://brazil.enrichcentres.eu/news/service-catalogue-2019- </a:t>
            </a:r>
          </a:p>
          <a:p>
            <a:endParaRPr lang="es-ES_tradnl" b="1" dirty="0">
              <a:solidFill>
                <a:schemeClr val="accent1">
                  <a:lumMod val="50000"/>
                </a:schemeClr>
              </a:solidFill>
            </a:endParaRPr>
          </a:p>
          <a:p>
            <a:r>
              <a:rPr lang="hu-HU" dirty="0">
                <a:solidFill>
                  <a:schemeClr val="accent1">
                    <a:lumMod val="50000"/>
                  </a:schemeClr>
                </a:solidFill>
              </a:rPr>
              <a:t>(The </a:t>
            </a:r>
            <a:r>
              <a:rPr lang="hu-HU" dirty="0" err="1">
                <a:solidFill>
                  <a:schemeClr val="accent1">
                    <a:lumMod val="50000"/>
                  </a:schemeClr>
                </a:solidFill>
              </a:rPr>
              <a:t>catalogue</a:t>
            </a:r>
            <a:r>
              <a:rPr lang="hu-HU" dirty="0">
                <a:solidFill>
                  <a:schemeClr val="accent1">
                    <a:lumMod val="50000"/>
                  </a:schemeClr>
                </a:solidFill>
              </a:rPr>
              <a:t> </a:t>
            </a:r>
            <a:r>
              <a:rPr lang="hu-HU" dirty="0" err="1">
                <a:solidFill>
                  <a:schemeClr val="accent1">
                    <a:lumMod val="50000"/>
                  </a:schemeClr>
                </a:solidFill>
              </a:rPr>
              <a:t>for</a:t>
            </a:r>
            <a:r>
              <a:rPr lang="hu-HU" dirty="0">
                <a:solidFill>
                  <a:schemeClr val="accent1">
                    <a:lumMod val="50000"/>
                  </a:schemeClr>
                </a:solidFill>
              </a:rPr>
              <a:t> 2020 </a:t>
            </a:r>
            <a:r>
              <a:rPr lang="hu-HU" dirty="0" err="1">
                <a:solidFill>
                  <a:schemeClr val="accent1">
                    <a:lumMod val="50000"/>
                  </a:schemeClr>
                </a:solidFill>
              </a:rPr>
              <a:t>will</a:t>
            </a:r>
            <a:r>
              <a:rPr lang="hu-HU" dirty="0">
                <a:solidFill>
                  <a:schemeClr val="accent1">
                    <a:lumMod val="50000"/>
                  </a:schemeClr>
                </a:solidFill>
              </a:rPr>
              <a:t> be </a:t>
            </a:r>
            <a:r>
              <a:rPr lang="hu-HU" dirty="0" err="1">
                <a:solidFill>
                  <a:schemeClr val="accent1">
                    <a:lumMod val="50000"/>
                  </a:schemeClr>
                </a:solidFill>
              </a:rPr>
              <a:t>available</a:t>
            </a:r>
            <a:r>
              <a:rPr lang="hu-HU" dirty="0">
                <a:solidFill>
                  <a:schemeClr val="accent1">
                    <a:lumMod val="50000"/>
                  </a:schemeClr>
                </a:solidFill>
              </a:rPr>
              <a:t> </a:t>
            </a:r>
            <a:r>
              <a:rPr lang="hu-HU" dirty="0" err="1">
                <a:solidFill>
                  <a:schemeClr val="accent1">
                    <a:lumMod val="50000"/>
                  </a:schemeClr>
                </a:solidFill>
              </a:rPr>
              <a:t>soon</a:t>
            </a:r>
            <a:r>
              <a:rPr lang="hu-HU" dirty="0">
                <a:solidFill>
                  <a:schemeClr val="accent1">
                    <a:lumMod val="50000"/>
                  </a:schemeClr>
                </a:solidFill>
              </a:rPr>
              <a:t>)</a:t>
            </a:r>
            <a:endParaRPr lang="hu-HU" dirty="0"/>
          </a:p>
          <a:p>
            <a:endParaRPr lang="hu-HU" dirty="0"/>
          </a:p>
          <a:p>
            <a:endParaRPr lang="hu-HU" dirty="0"/>
          </a:p>
          <a:p>
            <a:endParaRPr lang="hu-HU" dirty="0"/>
          </a:p>
          <a:p>
            <a:endParaRPr lang="hu-HU" dirty="0"/>
          </a:p>
          <a:p>
            <a:endParaRPr lang="hu-HU" dirty="0"/>
          </a:p>
          <a:p>
            <a:endParaRPr lang="es-ES_tradnl" dirty="0"/>
          </a:p>
        </p:txBody>
      </p:sp>
      <p:pic>
        <p:nvPicPr>
          <p:cNvPr id="6" name="Kép 5">
            <a:extLst>
              <a:ext uri="{FF2B5EF4-FFF2-40B4-BE49-F238E27FC236}">
                <a16:creationId xmlns:a16="http://schemas.microsoft.com/office/drawing/2014/main" id="{C08484C2-2CCE-4B1E-BCA6-1550F74B21FB}"/>
              </a:ext>
            </a:extLst>
          </p:cNvPr>
          <p:cNvPicPr>
            <a:picLocks noChangeAspect="1"/>
          </p:cNvPicPr>
          <p:nvPr/>
        </p:nvPicPr>
        <p:blipFill>
          <a:blip r:embed="rId3"/>
          <a:stretch>
            <a:fillRect/>
          </a:stretch>
        </p:blipFill>
        <p:spPr>
          <a:xfrm>
            <a:off x="2274047" y="3551477"/>
            <a:ext cx="4235464" cy="2017728"/>
          </a:xfrm>
          <a:prstGeom prst="rect">
            <a:avLst/>
          </a:prstGeom>
        </p:spPr>
      </p:pic>
    </p:spTree>
    <p:extLst>
      <p:ext uri="{BB962C8B-B14F-4D97-AF65-F5344CB8AC3E}">
        <p14:creationId xmlns:p14="http://schemas.microsoft.com/office/powerpoint/2010/main" val="3900086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931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Regional Centre for Information and Scientific Development Lt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8603" y="6214860"/>
            <a:ext cx="2081287" cy="534198"/>
          </a:xfrm>
          <a:prstGeom prst="rect">
            <a:avLst/>
          </a:prstGeom>
          <a:noFill/>
          <a:extLst>
            <a:ext uri="{909E8E84-426E-40DD-AFC4-6F175D3DCCD1}">
              <a14:hiddenFill xmlns:a14="http://schemas.microsoft.com/office/drawing/2010/main">
                <a:solidFill>
                  <a:srgbClr val="FFFFFF"/>
                </a:solidFill>
              </a14:hiddenFill>
            </a:ext>
          </a:extLst>
        </p:spPr>
      </p:pic>
      <p:sp>
        <p:nvSpPr>
          <p:cNvPr id="4" name="Téglalap 3"/>
          <p:cNvSpPr/>
          <p:nvPr/>
        </p:nvSpPr>
        <p:spPr>
          <a:xfrm>
            <a:off x="460644" y="4859384"/>
            <a:ext cx="5326697" cy="8617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i="0" u="none" strike="noStrike" kern="1200" cap="none" spc="0" normalizeH="0" baseline="0" noProof="0" dirty="0">
                <a:ln>
                  <a:noFill/>
                </a:ln>
                <a:solidFill>
                  <a:schemeClr val="accent1">
                    <a:lumMod val="50000"/>
                  </a:schemeClr>
                </a:solidFill>
                <a:effectLst/>
                <a:uLnTx/>
                <a:uFillTx/>
                <a:latin typeface="Arial" pitchFamily="34" charset="0"/>
                <a:ea typeface="+mn-ea"/>
                <a:cs typeface="Arial" pitchFamily="34" charset="0"/>
              </a:rPr>
              <a:t>Zita Buday </a:t>
            </a:r>
            <a:r>
              <a:rPr kumimoji="0" lang="hu-HU" sz="1400" i="0" u="none" strike="noStrike" kern="1200" cap="none" spc="0" normalizeH="0" baseline="0" noProof="0" dirty="0" err="1">
                <a:ln>
                  <a:noFill/>
                </a:ln>
                <a:solidFill>
                  <a:schemeClr val="accent1">
                    <a:lumMod val="50000"/>
                  </a:schemeClr>
                </a:solidFill>
                <a:effectLst/>
                <a:uLnTx/>
                <a:uFillTx/>
                <a:latin typeface="Arial" pitchFamily="34" charset="0"/>
                <a:ea typeface="+mn-ea"/>
                <a:cs typeface="Arial" pitchFamily="34" charset="0"/>
              </a:rPr>
              <a:t>Senior</a:t>
            </a:r>
            <a:r>
              <a:rPr kumimoji="0" lang="hu-HU" sz="1400" i="0" u="none" strike="noStrike" kern="1200" cap="none" spc="0" normalizeH="0" baseline="0" noProof="0" dirty="0">
                <a:ln>
                  <a:noFill/>
                </a:ln>
                <a:solidFill>
                  <a:schemeClr val="accent1">
                    <a:lumMod val="50000"/>
                  </a:schemeClr>
                </a:solidFill>
                <a:effectLst/>
                <a:uLnTx/>
                <a:uFillTx/>
                <a:latin typeface="Arial" pitchFamily="34" charset="0"/>
                <a:ea typeface="+mn-ea"/>
                <a:cs typeface="Arial" pitchFamily="34" charset="0"/>
              </a:rPr>
              <a:t> International </a:t>
            </a:r>
            <a:r>
              <a:rPr kumimoji="0" lang="hu-HU" sz="1400" i="0" u="none" strike="noStrike" kern="1200" cap="none" spc="0" normalizeH="0" baseline="0" noProof="0" dirty="0" err="1">
                <a:ln>
                  <a:noFill/>
                </a:ln>
                <a:solidFill>
                  <a:schemeClr val="accent1">
                    <a:lumMod val="50000"/>
                  </a:schemeClr>
                </a:solidFill>
                <a:effectLst/>
                <a:uLnTx/>
                <a:uFillTx/>
                <a:latin typeface="Arial" pitchFamily="34" charset="0"/>
                <a:ea typeface="+mn-ea"/>
                <a:cs typeface="Arial" pitchFamily="34" charset="0"/>
              </a:rPr>
              <a:t>Expert</a:t>
            </a:r>
            <a:br>
              <a:rPr kumimoji="0" lang="hu-HU" sz="1400" b="1" i="0" u="none" strike="noStrike" kern="1200" cap="none" spc="0" normalizeH="0" baseline="0" noProof="0" dirty="0">
                <a:ln>
                  <a:noFill/>
                </a:ln>
                <a:solidFill>
                  <a:schemeClr val="accent1">
                    <a:lumMod val="50000"/>
                  </a:schemeClr>
                </a:solidFill>
                <a:effectLst/>
                <a:uLnTx/>
                <a:uFillTx/>
                <a:latin typeface="Arial" pitchFamily="34" charset="0"/>
                <a:ea typeface="+mn-ea"/>
                <a:cs typeface="Arial" pitchFamily="34" charset="0"/>
              </a:rPr>
            </a:br>
            <a:r>
              <a:rPr kumimoji="0" lang="hu-HU" sz="1400" b="1" i="0" u="none" strike="noStrike" kern="1200" cap="none" spc="0" normalizeH="0" baseline="0" noProof="0" dirty="0" err="1">
                <a:ln>
                  <a:noFill/>
                </a:ln>
                <a:solidFill>
                  <a:schemeClr val="accent1">
                    <a:lumMod val="50000"/>
                  </a:schemeClr>
                </a:solidFill>
                <a:effectLst/>
                <a:uLnTx/>
                <a:uFillTx/>
                <a:latin typeface="Arial" pitchFamily="34" charset="0"/>
                <a:ea typeface="+mn-ea"/>
                <a:cs typeface="Arial" pitchFamily="34" charset="0"/>
              </a:rPr>
              <a:t>Regional</a:t>
            </a:r>
            <a:r>
              <a:rPr kumimoji="0" lang="hu-HU" sz="1400" b="1" i="0" u="none" strike="noStrike" kern="1200" cap="none" spc="0" normalizeH="0" baseline="0" noProof="0" dirty="0">
                <a:ln>
                  <a:noFill/>
                </a:ln>
                <a:solidFill>
                  <a:schemeClr val="accent1">
                    <a:lumMod val="50000"/>
                  </a:schemeClr>
                </a:solidFill>
                <a:effectLst/>
                <a:uLnTx/>
                <a:uFillTx/>
                <a:latin typeface="Arial" pitchFamily="34" charset="0"/>
                <a:ea typeface="+mn-ea"/>
                <a:cs typeface="Arial" pitchFamily="34" charset="0"/>
              </a:rPr>
              <a:t> Centre </a:t>
            </a:r>
            <a:r>
              <a:rPr kumimoji="0" lang="hu-HU" sz="1400" b="1" i="0" u="none" strike="noStrike" kern="1200" cap="none" spc="0" normalizeH="0" baseline="0" noProof="0" dirty="0" err="1">
                <a:ln>
                  <a:noFill/>
                </a:ln>
                <a:solidFill>
                  <a:schemeClr val="accent1">
                    <a:lumMod val="50000"/>
                  </a:schemeClr>
                </a:solidFill>
                <a:effectLst/>
                <a:uLnTx/>
                <a:uFillTx/>
                <a:latin typeface="Arial" pitchFamily="34" charset="0"/>
                <a:ea typeface="+mn-ea"/>
                <a:cs typeface="Arial" pitchFamily="34" charset="0"/>
              </a:rPr>
              <a:t>for</a:t>
            </a:r>
            <a:r>
              <a:rPr kumimoji="0" lang="hu-HU" sz="1400" b="1" i="0" u="none" strike="noStrike" kern="1200" cap="none" spc="0" normalizeH="0" baseline="0" noProof="0" dirty="0">
                <a:ln>
                  <a:noFill/>
                </a:ln>
                <a:solidFill>
                  <a:schemeClr val="accent1">
                    <a:lumMod val="50000"/>
                  </a:schemeClr>
                </a:solidFill>
                <a:effectLst/>
                <a:uLnTx/>
                <a:uFillTx/>
                <a:latin typeface="Arial" pitchFamily="34" charset="0"/>
                <a:ea typeface="+mn-ea"/>
                <a:cs typeface="Arial" pitchFamily="34" charset="0"/>
              </a:rPr>
              <a:t> </a:t>
            </a:r>
            <a:r>
              <a:rPr kumimoji="0" lang="hu-HU" sz="1400" b="1" i="0" u="none" strike="noStrike" kern="1200" cap="none" spc="0" normalizeH="0" baseline="0" noProof="0" dirty="0" err="1">
                <a:ln>
                  <a:noFill/>
                </a:ln>
                <a:solidFill>
                  <a:schemeClr val="accent1">
                    <a:lumMod val="50000"/>
                  </a:schemeClr>
                </a:solidFill>
                <a:effectLst/>
                <a:uLnTx/>
                <a:uFillTx/>
                <a:latin typeface="Arial" pitchFamily="34" charset="0"/>
                <a:ea typeface="+mn-ea"/>
                <a:cs typeface="Arial" pitchFamily="34" charset="0"/>
              </a:rPr>
              <a:t>Information</a:t>
            </a:r>
            <a:r>
              <a:rPr kumimoji="0" lang="hu-HU" sz="1400" b="1" i="0" u="none" strike="noStrike" kern="1200" cap="none" spc="0" normalizeH="0" baseline="0" noProof="0" dirty="0">
                <a:ln>
                  <a:noFill/>
                </a:ln>
                <a:solidFill>
                  <a:schemeClr val="accent1">
                    <a:lumMod val="50000"/>
                  </a:schemeClr>
                </a:solidFill>
                <a:effectLst/>
                <a:uLnTx/>
                <a:uFillTx/>
                <a:latin typeface="Arial" pitchFamily="34" charset="0"/>
                <a:ea typeface="+mn-ea"/>
                <a:cs typeface="Arial" pitchFamily="34" charset="0"/>
              </a:rPr>
              <a:t> and </a:t>
            </a:r>
            <a:r>
              <a:rPr kumimoji="0" lang="hu-HU" sz="1400" b="1" i="0" u="none" strike="noStrike" kern="1200" cap="none" spc="0" normalizeH="0" baseline="0" noProof="0" dirty="0" err="1">
                <a:ln>
                  <a:noFill/>
                </a:ln>
                <a:solidFill>
                  <a:schemeClr val="accent1">
                    <a:lumMod val="50000"/>
                  </a:schemeClr>
                </a:solidFill>
                <a:effectLst/>
                <a:uLnTx/>
                <a:uFillTx/>
                <a:latin typeface="Arial" pitchFamily="34" charset="0"/>
                <a:ea typeface="+mn-ea"/>
                <a:cs typeface="Arial" pitchFamily="34" charset="0"/>
              </a:rPr>
              <a:t>Scientific</a:t>
            </a:r>
            <a:r>
              <a:rPr kumimoji="0" lang="hu-HU" sz="1400" b="1" i="0" u="none" strike="noStrike" kern="1200" cap="none" spc="0" normalizeH="0" baseline="0" noProof="0" dirty="0">
                <a:ln>
                  <a:noFill/>
                </a:ln>
                <a:solidFill>
                  <a:schemeClr val="accent1">
                    <a:lumMod val="50000"/>
                  </a:schemeClr>
                </a:solidFill>
                <a:effectLst/>
                <a:uLnTx/>
                <a:uFillTx/>
                <a:latin typeface="Arial" pitchFamily="34" charset="0"/>
                <a:ea typeface="+mn-ea"/>
                <a:cs typeface="Arial" pitchFamily="34" charset="0"/>
              </a:rPr>
              <a:t> </a:t>
            </a:r>
            <a:r>
              <a:rPr kumimoji="0" lang="hu-HU" sz="1400" b="1" i="0" u="none" strike="noStrike" kern="1200" cap="none" spc="0" normalizeH="0" baseline="0" noProof="0" dirty="0" err="1">
                <a:ln>
                  <a:noFill/>
                </a:ln>
                <a:solidFill>
                  <a:schemeClr val="accent1">
                    <a:lumMod val="50000"/>
                  </a:schemeClr>
                </a:solidFill>
                <a:effectLst/>
                <a:uLnTx/>
                <a:uFillTx/>
                <a:latin typeface="Arial" pitchFamily="34" charset="0"/>
                <a:ea typeface="+mn-ea"/>
                <a:cs typeface="Arial" pitchFamily="34" charset="0"/>
              </a:rPr>
              <a:t>Development</a:t>
            </a:r>
            <a:r>
              <a:rPr kumimoji="0" lang="hu-HU" sz="1400" b="1" i="0" u="none" strike="noStrike" kern="1200" cap="none" spc="0" normalizeH="0" baseline="0" noProof="0" dirty="0">
                <a:ln>
                  <a:noFill/>
                </a:ln>
                <a:solidFill>
                  <a:schemeClr val="accent1">
                    <a:lumMod val="50000"/>
                  </a:schemeClr>
                </a:solidFill>
                <a:effectLst/>
                <a:uLnTx/>
                <a:uFillTx/>
                <a:latin typeface="Arial" pitchFamily="34" charset="0"/>
                <a:ea typeface="+mn-ea"/>
                <a:cs typeface="Arial" pitchFamily="34" charset="0"/>
              </a:rPr>
              <a:t> </a:t>
            </a:r>
            <a:br>
              <a:rPr kumimoji="0" lang="hu-HU"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r>
              <a:rPr kumimoji="0" lang="hu-HU" sz="11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hlinkClick r:id="rId4"/>
              </a:rPr>
              <a:t>zita.buday</a:t>
            </a:r>
            <a:r>
              <a:rPr kumimoji="0" lang="hu-HU"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4"/>
              </a:rPr>
              <a:t>@</a:t>
            </a:r>
            <a:r>
              <a:rPr kumimoji="0" lang="hu-HU" sz="11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hlinkClick r:id="rId4"/>
              </a:rPr>
              <a:t>rcisd.eu</a:t>
            </a:r>
            <a:br>
              <a:rPr kumimoji="0" lang="hu-HU"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r>
              <a:rPr kumimoji="0" lang="hu-HU" sz="11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hlinkClick r:id="rId5"/>
              </a:rPr>
              <a:t>www.rcisd.eu</a:t>
            </a:r>
            <a:endParaRPr kumimoji="0" lang="hu-HU"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5" name="Picture 2" descr="Képtalálat a következőre: „eu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65569"/>
            <a:ext cx="1055586" cy="70548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41"/>
          <p:cNvGrpSpPr/>
          <p:nvPr/>
        </p:nvGrpSpPr>
        <p:grpSpPr>
          <a:xfrm>
            <a:off x="2915729" y="771052"/>
            <a:ext cx="4175184" cy="4088332"/>
            <a:chOff x="862497" y="1130299"/>
            <a:chExt cx="2304000" cy="2304000"/>
          </a:xfrm>
        </p:grpSpPr>
        <p:sp>
          <p:nvSpPr>
            <p:cNvPr id="8" name="Oval 36"/>
            <p:cNvSpPr/>
            <p:nvPr/>
          </p:nvSpPr>
          <p:spPr>
            <a:xfrm>
              <a:off x="862497" y="1130299"/>
              <a:ext cx="2304000" cy="2304000"/>
            </a:xfrm>
            <a:prstGeom prst="ellipse">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9" name="Oval 37"/>
            <p:cNvSpPr/>
            <p:nvPr/>
          </p:nvSpPr>
          <p:spPr>
            <a:xfrm>
              <a:off x="1002197" y="1268699"/>
              <a:ext cx="2016000" cy="2016000"/>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grpSp>
      <p:sp>
        <p:nvSpPr>
          <p:cNvPr id="10" name="Téglalap 9"/>
          <p:cNvSpPr/>
          <p:nvPr/>
        </p:nvSpPr>
        <p:spPr>
          <a:xfrm>
            <a:off x="3151321" y="2760453"/>
            <a:ext cx="3603358"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1F4E79"/>
              </a:buClr>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THANK YOU FOR YOUR ATTENTION</a:t>
            </a:r>
            <a:r>
              <a:rPr kumimoji="0" lang="hu-HU"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250926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r>
              <a:rPr lang="hu-HU" dirty="0"/>
              <a:t>ENRICH </a:t>
            </a:r>
            <a:r>
              <a:rPr lang="hu-HU" dirty="0" err="1"/>
              <a:t>services</a:t>
            </a:r>
            <a:endParaRPr lang="es-ES_tradnl" dirty="0"/>
          </a:p>
        </p:txBody>
      </p:sp>
      <p:sp>
        <p:nvSpPr>
          <p:cNvPr id="3" name="Marcador de texto 2"/>
          <p:cNvSpPr>
            <a:spLocks noGrp="1"/>
          </p:cNvSpPr>
          <p:nvPr>
            <p:ph type="body" sz="quarter" idx="11"/>
          </p:nvPr>
        </p:nvSpPr>
        <p:spPr/>
        <p:txBody>
          <a:bodyPr/>
          <a:lstStyle/>
          <a:p>
            <a:r>
              <a:rPr lang="hu-HU" dirty="0"/>
              <a:t>THE ENRICH EXPERIENCE</a:t>
            </a:r>
            <a:endParaRPr lang="es-ES_tradnl" dirty="0"/>
          </a:p>
        </p:txBody>
      </p:sp>
      <p:sp>
        <p:nvSpPr>
          <p:cNvPr id="4" name="Marcador de texto 3"/>
          <p:cNvSpPr>
            <a:spLocks noGrp="1"/>
          </p:cNvSpPr>
          <p:nvPr>
            <p:ph type="body" sz="quarter" idx="12"/>
          </p:nvPr>
        </p:nvSpPr>
        <p:spPr>
          <a:xfrm>
            <a:off x="622800" y="1809551"/>
            <a:ext cx="7452795" cy="1697048"/>
          </a:xfrm>
        </p:spPr>
        <p:txBody>
          <a:bodyPr/>
          <a:lstStyle/>
          <a:p>
            <a:r>
              <a:rPr lang="en-US" sz="1200" dirty="0">
                <a:solidFill>
                  <a:schemeClr val="accent1">
                    <a:lumMod val="50000"/>
                  </a:schemeClr>
                </a:solidFill>
              </a:rPr>
              <a:t>The ENRICH </a:t>
            </a:r>
            <a:r>
              <a:rPr lang="en-US" sz="1200" dirty="0" err="1">
                <a:solidFill>
                  <a:schemeClr val="accent1">
                    <a:lumMod val="50000"/>
                  </a:schemeClr>
                </a:solidFill>
              </a:rPr>
              <a:t>centre</a:t>
            </a:r>
            <a:r>
              <a:rPr lang="en-US" sz="1200" dirty="0">
                <a:solidFill>
                  <a:schemeClr val="accent1">
                    <a:lumMod val="50000"/>
                  </a:schemeClr>
                </a:solidFill>
              </a:rPr>
              <a:t> is the main hub and contact point for European and Brazilian innovation actors interested in bilateral cooperation. </a:t>
            </a:r>
            <a:endParaRPr lang="hu-HU" sz="1200" dirty="0">
              <a:solidFill>
                <a:schemeClr val="accent1">
                  <a:lumMod val="50000"/>
                </a:schemeClr>
              </a:solidFill>
            </a:endParaRPr>
          </a:p>
          <a:p>
            <a:r>
              <a:rPr lang="en-US" sz="1200" dirty="0">
                <a:solidFill>
                  <a:schemeClr val="accent1">
                    <a:lumMod val="50000"/>
                  </a:schemeClr>
                </a:solidFill>
              </a:rPr>
              <a:t>The services provided by ENRICH in Brazil supports users at each stage of their journey. The ENRICH Experience and the services available will contribute to the creation of research and business (R&amp;B) opportunities for Europeans and Brazilians</a:t>
            </a:r>
            <a:r>
              <a:rPr lang="hu-HU" sz="1200" dirty="0">
                <a:solidFill>
                  <a:schemeClr val="accent1">
                    <a:lumMod val="50000"/>
                  </a:schemeClr>
                </a:solidFill>
              </a:rPr>
              <a:t> </a:t>
            </a:r>
            <a:r>
              <a:rPr lang="hu-HU" sz="1200" dirty="0" err="1">
                <a:solidFill>
                  <a:schemeClr val="accent1">
                    <a:lumMod val="50000"/>
                  </a:schemeClr>
                </a:solidFill>
              </a:rPr>
              <a:t>as</a:t>
            </a:r>
            <a:r>
              <a:rPr lang="hu-HU" sz="1200" dirty="0">
                <a:solidFill>
                  <a:schemeClr val="accent1">
                    <a:lumMod val="50000"/>
                  </a:schemeClr>
                </a:solidFill>
              </a:rPr>
              <a:t> </a:t>
            </a:r>
            <a:r>
              <a:rPr lang="hu-HU" sz="1200" dirty="0" err="1">
                <a:solidFill>
                  <a:schemeClr val="accent1">
                    <a:lumMod val="50000"/>
                  </a:schemeClr>
                </a:solidFill>
              </a:rPr>
              <a:t>well</a:t>
            </a:r>
            <a:r>
              <a:rPr lang="hu-HU" sz="1200" dirty="0">
                <a:solidFill>
                  <a:schemeClr val="accent1">
                    <a:lumMod val="50000"/>
                  </a:schemeClr>
                </a:solidFill>
              </a:rPr>
              <a:t>. </a:t>
            </a:r>
          </a:p>
          <a:p>
            <a:r>
              <a:rPr lang="en-US" sz="1200" dirty="0">
                <a:solidFill>
                  <a:schemeClr val="accent1">
                    <a:lumMod val="50000"/>
                  </a:schemeClr>
                </a:solidFill>
              </a:rPr>
              <a:t>ENRICH in Brazil offers a comprehensive range of services tailor-made to address the needs of R&amp;I&amp;B </a:t>
            </a:r>
            <a:r>
              <a:rPr lang="en-US" sz="1200" dirty="0" err="1">
                <a:solidFill>
                  <a:schemeClr val="accent1">
                    <a:lumMod val="50000"/>
                  </a:schemeClr>
                </a:solidFill>
              </a:rPr>
              <a:t>organi</a:t>
            </a:r>
            <a:r>
              <a:rPr lang="hu-HU" sz="1200" dirty="0">
                <a:solidFill>
                  <a:schemeClr val="accent1">
                    <a:lumMod val="50000"/>
                  </a:schemeClr>
                </a:solidFill>
              </a:rPr>
              <a:t>z</a:t>
            </a:r>
            <a:r>
              <a:rPr lang="en-US" sz="1200" dirty="0" err="1">
                <a:solidFill>
                  <a:schemeClr val="accent1">
                    <a:lumMod val="50000"/>
                  </a:schemeClr>
                </a:solidFill>
              </a:rPr>
              <a:t>ations</a:t>
            </a:r>
            <a:r>
              <a:rPr lang="en-US" sz="1200" dirty="0">
                <a:solidFill>
                  <a:schemeClr val="accent1">
                    <a:lumMod val="50000"/>
                  </a:schemeClr>
                </a:solidFill>
              </a:rPr>
              <a:t> </a:t>
            </a:r>
            <a:endParaRPr lang="es-ES_tradnl" sz="1200" dirty="0">
              <a:solidFill>
                <a:schemeClr val="accent1">
                  <a:lumMod val="50000"/>
                </a:schemeClr>
              </a:solidFill>
            </a:endParaRPr>
          </a:p>
          <a:p>
            <a:endParaRPr lang="hu-HU" dirty="0"/>
          </a:p>
          <a:p>
            <a:endParaRPr lang="hu-HU" dirty="0"/>
          </a:p>
          <a:p>
            <a:endParaRPr lang="hu-HU" dirty="0"/>
          </a:p>
          <a:p>
            <a:endParaRPr lang="hu-HU" dirty="0"/>
          </a:p>
          <a:p>
            <a:endParaRPr lang="hu-HU" dirty="0"/>
          </a:p>
          <a:p>
            <a:endParaRPr lang="hu-HU" dirty="0"/>
          </a:p>
          <a:p>
            <a:endParaRPr lang="es-ES_tradnl" dirty="0"/>
          </a:p>
        </p:txBody>
      </p:sp>
      <p:pic>
        <p:nvPicPr>
          <p:cNvPr id="10" name="Kép 9">
            <a:extLst>
              <a:ext uri="{FF2B5EF4-FFF2-40B4-BE49-F238E27FC236}">
                <a16:creationId xmlns:a16="http://schemas.microsoft.com/office/drawing/2014/main" id="{71BED2A7-3F1D-4228-B4CD-2C50688125CD}"/>
              </a:ext>
            </a:extLst>
          </p:cNvPr>
          <p:cNvPicPr>
            <a:picLocks noChangeAspect="1"/>
          </p:cNvPicPr>
          <p:nvPr/>
        </p:nvPicPr>
        <p:blipFill>
          <a:blip r:embed="rId2"/>
          <a:stretch>
            <a:fillRect/>
          </a:stretch>
        </p:blipFill>
        <p:spPr>
          <a:xfrm>
            <a:off x="2340455" y="3615656"/>
            <a:ext cx="4295237" cy="2392063"/>
          </a:xfrm>
          <a:prstGeom prst="rect">
            <a:avLst/>
          </a:prstGeom>
        </p:spPr>
      </p:pic>
    </p:spTree>
    <p:extLst>
      <p:ext uri="{BB962C8B-B14F-4D97-AF65-F5344CB8AC3E}">
        <p14:creationId xmlns:p14="http://schemas.microsoft.com/office/powerpoint/2010/main" val="502254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r>
              <a:rPr lang="hu-HU" dirty="0"/>
              <a:t>ENRICH SERVICES</a:t>
            </a:r>
            <a:endParaRPr lang="es-ES_tradnl" dirty="0"/>
          </a:p>
        </p:txBody>
      </p:sp>
      <p:sp>
        <p:nvSpPr>
          <p:cNvPr id="3" name="Marcador de texto 2"/>
          <p:cNvSpPr>
            <a:spLocks noGrp="1"/>
          </p:cNvSpPr>
          <p:nvPr>
            <p:ph type="body" sz="quarter" idx="11"/>
          </p:nvPr>
        </p:nvSpPr>
        <p:spPr/>
        <p:txBody>
          <a:bodyPr/>
          <a:lstStyle/>
          <a:p>
            <a:r>
              <a:rPr lang="hu-HU" dirty="0"/>
              <a:t>STRUCTURED IN FOUR SERVICE CATEGORIES </a:t>
            </a:r>
            <a:endParaRPr lang="es-ES_tradnl" dirty="0"/>
          </a:p>
        </p:txBody>
      </p:sp>
      <p:pic>
        <p:nvPicPr>
          <p:cNvPr id="9" name="Kép 8">
            <a:extLst>
              <a:ext uri="{FF2B5EF4-FFF2-40B4-BE49-F238E27FC236}">
                <a16:creationId xmlns:a16="http://schemas.microsoft.com/office/drawing/2014/main" id="{8B9D0929-9958-4E9F-94B3-AB520E6D49A6}"/>
              </a:ext>
            </a:extLst>
          </p:cNvPr>
          <p:cNvPicPr>
            <a:picLocks noChangeAspect="1"/>
          </p:cNvPicPr>
          <p:nvPr/>
        </p:nvPicPr>
        <p:blipFill>
          <a:blip r:embed="rId3"/>
          <a:stretch>
            <a:fillRect/>
          </a:stretch>
        </p:blipFill>
        <p:spPr>
          <a:xfrm>
            <a:off x="689180" y="2194596"/>
            <a:ext cx="4075636" cy="1412471"/>
          </a:xfrm>
          <a:prstGeom prst="rect">
            <a:avLst/>
          </a:prstGeom>
        </p:spPr>
      </p:pic>
      <p:pic>
        <p:nvPicPr>
          <p:cNvPr id="13" name="Kép 12">
            <a:extLst>
              <a:ext uri="{FF2B5EF4-FFF2-40B4-BE49-F238E27FC236}">
                <a16:creationId xmlns:a16="http://schemas.microsoft.com/office/drawing/2014/main" id="{F4154C36-32BD-45D2-98B8-CEF676F527A7}"/>
              </a:ext>
            </a:extLst>
          </p:cNvPr>
          <p:cNvPicPr>
            <a:picLocks noChangeAspect="1"/>
          </p:cNvPicPr>
          <p:nvPr/>
        </p:nvPicPr>
        <p:blipFill>
          <a:blip r:embed="rId4"/>
          <a:stretch>
            <a:fillRect/>
          </a:stretch>
        </p:blipFill>
        <p:spPr>
          <a:xfrm>
            <a:off x="689180" y="4083166"/>
            <a:ext cx="4089538" cy="1402943"/>
          </a:xfrm>
          <a:prstGeom prst="rect">
            <a:avLst/>
          </a:prstGeom>
        </p:spPr>
      </p:pic>
      <p:pic>
        <p:nvPicPr>
          <p:cNvPr id="15" name="Kép 14">
            <a:extLst>
              <a:ext uri="{FF2B5EF4-FFF2-40B4-BE49-F238E27FC236}">
                <a16:creationId xmlns:a16="http://schemas.microsoft.com/office/drawing/2014/main" id="{0D09EB3F-FD71-41BC-BA46-024E43856E98}"/>
              </a:ext>
            </a:extLst>
          </p:cNvPr>
          <p:cNvPicPr>
            <a:picLocks noChangeAspect="1"/>
          </p:cNvPicPr>
          <p:nvPr/>
        </p:nvPicPr>
        <p:blipFill>
          <a:blip r:embed="rId5"/>
          <a:stretch>
            <a:fillRect/>
          </a:stretch>
        </p:blipFill>
        <p:spPr>
          <a:xfrm>
            <a:off x="5610068" y="4083164"/>
            <a:ext cx="4207516" cy="1420014"/>
          </a:xfrm>
          <a:prstGeom prst="rect">
            <a:avLst/>
          </a:prstGeom>
        </p:spPr>
      </p:pic>
      <p:pic>
        <p:nvPicPr>
          <p:cNvPr id="17" name="Kép 16">
            <a:extLst>
              <a:ext uri="{FF2B5EF4-FFF2-40B4-BE49-F238E27FC236}">
                <a16:creationId xmlns:a16="http://schemas.microsoft.com/office/drawing/2014/main" id="{64DBFDD0-ED26-4AF3-8FFC-24137FD4AE4C}"/>
              </a:ext>
            </a:extLst>
          </p:cNvPr>
          <p:cNvPicPr>
            <a:picLocks noChangeAspect="1"/>
          </p:cNvPicPr>
          <p:nvPr/>
        </p:nvPicPr>
        <p:blipFill>
          <a:blip r:embed="rId6"/>
          <a:stretch>
            <a:fillRect/>
          </a:stretch>
        </p:blipFill>
        <p:spPr>
          <a:xfrm>
            <a:off x="5549048" y="2194596"/>
            <a:ext cx="4278981" cy="1402945"/>
          </a:xfrm>
          <a:prstGeom prst="rect">
            <a:avLst/>
          </a:prstGeom>
        </p:spPr>
      </p:pic>
    </p:spTree>
    <p:extLst>
      <p:ext uri="{BB962C8B-B14F-4D97-AF65-F5344CB8AC3E}">
        <p14:creationId xmlns:p14="http://schemas.microsoft.com/office/powerpoint/2010/main" val="910503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r>
              <a:rPr lang="hu-HU" dirty="0"/>
              <a:t>ENRICH </a:t>
            </a:r>
            <a:r>
              <a:rPr lang="hu-HU" dirty="0" err="1"/>
              <a:t>services</a:t>
            </a:r>
            <a:endParaRPr lang="es-ES_tradnl" dirty="0"/>
          </a:p>
        </p:txBody>
      </p:sp>
      <p:sp>
        <p:nvSpPr>
          <p:cNvPr id="3" name="Marcador de texto 2"/>
          <p:cNvSpPr>
            <a:spLocks noGrp="1"/>
          </p:cNvSpPr>
          <p:nvPr>
            <p:ph type="body" sz="quarter" idx="11"/>
          </p:nvPr>
        </p:nvSpPr>
        <p:spPr/>
        <p:txBody>
          <a:bodyPr/>
          <a:lstStyle/>
          <a:p>
            <a:pPr lvl="0"/>
            <a:r>
              <a:rPr lang="hu-HU" dirty="0">
                <a:solidFill>
                  <a:srgbClr val="70AD47"/>
                </a:solidFill>
              </a:rPr>
              <a:t>INFORMATION SERVICE I.</a:t>
            </a:r>
            <a:endParaRPr lang="es-ES_tradnl" dirty="0">
              <a:solidFill>
                <a:srgbClr val="70AD47"/>
              </a:solidFill>
            </a:endParaRPr>
          </a:p>
        </p:txBody>
      </p:sp>
      <p:sp>
        <p:nvSpPr>
          <p:cNvPr id="4" name="Marcador de texto 3"/>
          <p:cNvSpPr>
            <a:spLocks noGrp="1"/>
          </p:cNvSpPr>
          <p:nvPr>
            <p:ph type="body" sz="quarter" idx="12"/>
          </p:nvPr>
        </p:nvSpPr>
        <p:spPr>
          <a:xfrm>
            <a:off x="622800" y="1617046"/>
            <a:ext cx="7452795" cy="2259023"/>
          </a:xfrm>
        </p:spPr>
        <p:txBody>
          <a:bodyPr/>
          <a:lstStyle/>
          <a:p>
            <a:r>
              <a:rPr lang="hu-HU" u="sng" dirty="0">
                <a:solidFill>
                  <a:schemeClr val="accent1">
                    <a:lumMod val="50000"/>
                  </a:schemeClr>
                </a:solidFill>
              </a:rPr>
              <a:t>1. </a:t>
            </a:r>
            <a:r>
              <a:rPr lang="hu-HU" u="sng" dirty="0" err="1">
                <a:solidFill>
                  <a:schemeClr val="accent1">
                    <a:lumMod val="50000"/>
                  </a:schemeClr>
                </a:solidFill>
              </a:rPr>
              <a:t>Information</a:t>
            </a:r>
            <a:r>
              <a:rPr lang="hu-HU" u="sng" dirty="0">
                <a:solidFill>
                  <a:schemeClr val="accent1">
                    <a:lumMod val="50000"/>
                  </a:schemeClr>
                </a:solidFill>
              </a:rPr>
              <a:t> </a:t>
            </a:r>
            <a:r>
              <a:rPr lang="hu-HU" u="sng" dirty="0" err="1">
                <a:solidFill>
                  <a:schemeClr val="accent1">
                    <a:lumMod val="50000"/>
                  </a:schemeClr>
                </a:solidFill>
              </a:rPr>
              <a:t>on</a:t>
            </a:r>
            <a:r>
              <a:rPr lang="hu-HU" u="sng" dirty="0">
                <a:solidFill>
                  <a:schemeClr val="accent1">
                    <a:lumMod val="50000"/>
                  </a:schemeClr>
                </a:solidFill>
              </a:rPr>
              <a:t> </a:t>
            </a:r>
            <a:r>
              <a:rPr lang="hu-HU" b="1" u="sng" dirty="0" err="1">
                <a:solidFill>
                  <a:schemeClr val="accent1">
                    <a:lumMod val="50000"/>
                  </a:schemeClr>
                </a:solidFill>
              </a:rPr>
              <a:t>Funding</a:t>
            </a:r>
            <a:r>
              <a:rPr lang="hu-HU" b="1" u="sng" dirty="0">
                <a:solidFill>
                  <a:schemeClr val="accent1">
                    <a:lumMod val="50000"/>
                  </a:schemeClr>
                </a:solidFill>
              </a:rPr>
              <a:t> </a:t>
            </a:r>
            <a:r>
              <a:rPr lang="hu-HU" b="1" u="sng" dirty="0" err="1">
                <a:solidFill>
                  <a:schemeClr val="accent1">
                    <a:lumMod val="50000"/>
                  </a:schemeClr>
                </a:solidFill>
              </a:rPr>
              <a:t>Possibilities</a:t>
            </a:r>
            <a:r>
              <a:rPr lang="hu-HU" b="1" u="sng" dirty="0">
                <a:solidFill>
                  <a:schemeClr val="accent1">
                    <a:lumMod val="50000"/>
                  </a:schemeClr>
                </a:solidFill>
              </a:rPr>
              <a:t> </a:t>
            </a:r>
            <a:endParaRPr lang="hu-HU" u="sng" dirty="0">
              <a:solidFill>
                <a:schemeClr val="accent1">
                  <a:lumMod val="50000"/>
                </a:schemeClr>
              </a:solidFill>
            </a:endParaRPr>
          </a:p>
          <a:p>
            <a:r>
              <a:rPr lang="en-US" sz="1200" dirty="0">
                <a:solidFill>
                  <a:schemeClr val="accent1">
                    <a:lumMod val="50000"/>
                  </a:schemeClr>
                </a:solidFill>
              </a:rPr>
              <a:t>GUIDELINES FOR INNOVATION </a:t>
            </a:r>
            <a:r>
              <a:rPr lang="en-US" sz="1200" b="1" dirty="0">
                <a:solidFill>
                  <a:schemeClr val="accent1">
                    <a:lumMod val="50000"/>
                  </a:schemeClr>
                </a:solidFill>
              </a:rPr>
              <a:t>FUNDING POSSIBILITIES IN BRAZIL</a:t>
            </a:r>
            <a:endParaRPr lang="hu-HU" sz="1200" b="1" dirty="0">
              <a:solidFill>
                <a:schemeClr val="accent1">
                  <a:lumMod val="50000"/>
                </a:schemeClr>
              </a:solidFill>
            </a:endParaRPr>
          </a:p>
          <a:p>
            <a:r>
              <a:rPr lang="en-US" sz="1200" dirty="0">
                <a:solidFill>
                  <a:schemeClr val="accent1">
                    <a:lumMod val="50000"/>
                  </a:schemeClr>
                </a:solidFill>
              </a:rPr>
              <a:t>GUIDELINES FOR INNOVATION </a:t>
            </a:r>
            <a:r>
              <a:rPr lang="en-US" sz="1200" b="1" dirty="0">
                <a:solidFill>
                  <a:schemeClr val="accent1">
                    <a:lumMod val="50000"/>
                  </a:schemeClr>
                </a:solidFill>
              </a:rPr>
              <a:t>FUNDING POSSIBILITIES IN EUROPE </a:t>
            </a:r>
            <a:endParaRPr lang="hu-HU" sz="1200" b="1" dirty="0">
              <a:solidFill>
                <a:schemeClr val="accent1">
                  <a:lumMod val="50000"/>
                </a:schemeClr>
              </a:solidFill>
            </a:endParaRPr>
          </a:p>
          <a:p>
            <a:endParaRPr lang="hu-HU" b="1" dirty="0"/>
          </a:p>
          <a:p>
            <a:endParaRPr lang="hu-HU" dirty="0"/>
          </a:p>
          <a:p>
            <a:endParaRPr lang="hu-HU" dirty="0"/>
          </a:p>
          <a:p>
            <a:endParaRPr lang="hu-HU" dirty="0"/>
          </a:p>
          <a:p>
            <a:endParaRPr lang="es-ES_tradnl" dirty="0"/>
          </a:p>
        </p:txBody>
      </p:sp>
      <p:sp>
        <p:nvSpPr>
          <p:cNvPr id="5" name="Marcador de texto 4"/>
          <p:cNvSpPr>
            <a:spLocks noGrp="1"/>
          </p:cNvSpPr>
          <p:nvPr>
            <p:ph type="body" sz="quarter" idx="13"/>
          </p:nvPr>
        </p:nvSpPr>
        <p:spPr>
          <a:xfrm>
            <a:off x="622800" y="3951215"/>
            <a:ext cx="7338351" cy="1840410"/>
          </a:xfrm>
        </p:spPr>
        <p:txBody>
          <a:bodyPr/>
          <a:lstStyle/>
          <a:p>
            <a:r>
              <a:rPr lang="hu-HU" u="sng" dirty="0">
                <a:solidFill>
                  <a:schemeClr val="accent1">
                    <a:lumMod val="50000"/>
                  </a:schemeClr>
                </a:solidFill>
              </a:rPr>
              <a:t>2. </a:t>
            </a:r>
            <a:r>
              <a:rPr lang="en-US" b="1" u="sng" dirty="0">
                <a:solidFill>
                  <a:schemeClr val="accent1">
                    <a:lumMod val="50000"/>
                  </a:schemeClr>
                </a:solidFill>
              </a:rPr>
              <a:t>Market &amp; Research Study</a:t>
            </a:r>
            <a:r>
              <a:rPr lang="en-US" u="sng" dirty="0">
                <a:solidFill>
                  <a:schemeClr val="accent1">
                    <a:lumMod val="50000"/>
                  </a:schemeClr>
                </a:solidFill>
              </a:rPr>
              <a:t>: Industry 4.0 </a:t>
            </a:r>
            <a:endParaRPr lang="hu-HU" u="sng" dirty="0">
              <a:solidFill>
                <a:schemeClr val="accent1">
                  <a:lumMod val="50000"/>
                </a:schemeClr>
              </a:solidFill>
            </a:endParaRPr>
          </a:p>
          <a:p>
            <a:endParaRPr lang="es-ES_tradnl" dirty="0">
              <a:solidFill>
                <a:schemeClr val="accent1">
                  <a:lumMod val="50000"/>
                </a:schemeClr>
              </a:solidFill>
            </a:endParaRPr>
          </a:p>
        </p:txBody>
      </p:sp>
      <p:pic>
        <p:nvPicPr>
          <p:cNvPr id="7" name="Kép 6">
            <a:extLst>
              <a:ext uri="{FF2B5EF4-FFF2-40B4-BE49-F238E27FC236}">
                <a16:creationId xmlns:a16="http://schemas.microsoft.com/office/drawing/2014/main" id="{782D549E-2B73-48EC-8980-F3DDEAF68796}"/>
              </a:ext>
            </a:extLst>
          </p:cNvPr>
          <p:cNvPicPr>
            <a:picLocks noChangeAspect="1"/>
          </p:cNvPicPr>
          <p:nvPr/>
        </p:nvPicPr>
        <p:blipFill>
          <a:blip r:embed="rId3"/>
          <a:stretch>
            <a:fillRect/>
          </a:stretch>
        </p:blipFill>
        <p:spPr>
          <a:xfrm>
            <a:off x="1573591" y="2482797"/>
            <a:ext cx="3059657" cy="1393272"/>
          </a:xfrm>
          <a:prstGeom prst="rect">
            <a:avLst/>
          </a:prstGeom>
        </p:spPr>
      </p:pic>
      <p:pic>
        <p:nvPicPr>
          <p:cNvPr id="9" name="Kép 8">
            <a:extLst>
              <a:ext uri="{FF2B5EF4-FFF2-40B4-BE49-F238E27FC236}">
                <a16:creationId xmlns:a16="http://schemas.microsoft.com/office/drawing/2014/main" id="{ADBB1595-2B03-4F52-8383-E4AB57C1C2F0}"/>
              </a:ext>
            </a:extLst>
          </p:cNvPr>
          <p:cNvPicPr>
            <a:picLocks noChangeAspect="1"/>
          </p:cNvPicPr>
          <p:nvPr/>
        </p:nvPicPr>
        <p:blipFill>
          <a:blip r:embed="rId4"/>
          <a:stretch>
            <a:fillRect/>
          </a:stretch>
        </p:blipFill>
        <p:spPr>
          <a:xfrm>
            <a:off x="1498090" y="4357109"/>
            <a:ext cx="3226620" cy="1434516"/>
          </a:xfrm>
          <a:prstGeom prst="rect">
            <a:avLst/>
          </a:prstGeom>
        </p:spPr>
      </p:pic>
      <p:pic>
        <p:nvPicPr>
          <p:cNvPr id="8" name="Kép 7">
            <a:extLst>
              <a:ext uri="{FF2B5EF4-FFF2-40B4-BE49-F238E27FC236}">
                <a16:creationId xmlns:a16="http://schemas.microsoft.com/office/drawing/2014/main" id="{2B3FD6B5-9494-4D72-8B8B-AEC054D3B5A8}"/>
              </a:ext>
            </a:extLst>
          </p:cNvPr>
          <p:cNvPicPr>
            <a:picLocks noChangeAspect="1"/>
          </p:cNvPicPr>
          <p:nvPr/>
        </p:nvPicPr>
        <p:blipFill>
          <a:blip r:embed="rId5"/>
          <a:stretch>
            <a:fillRect/>
          </a:stretch>
        </p:blipFill>
        <p:spPr>
          <a:xfrm>
            <a:off x="6132335" y="531769"/>
            <a:ext cx="3260306" cy="1801437"/>
          </a:xfrm>
          <a:prstGeom prst="rect">
            <a:avLst/>
          </a:prstGeom>
        </p:spPr>
      </p:pic>
    </p:spTree>
    <p:extLst>
      <p:ext uri="{BB962C8B-B14F-4D97-AF65-F5344CB8AC3E}">
        <p14:creationId xmlns:p14="http://schemas.microsoft.com/office/powerpoint/2010/main" val="644809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r>
              <a:rPr lang="hu-HU" dirty="0"/>
              <a:t>ENRICH </a:t>
            </a:r>
            <a:r>
              <a:rPr lang="hu-HU" dirty="0" err="1"/>
              <a:t>services</a:t>
            </a:r>
            <a:endParaRPr lang="es-ES_tradnl" dirty="0"/>
          </a:p>
        </p:txBody>
      </p:sp>
      <p:sp>
        <p:nvSpPr>
          <p:cNvPr id="3" name="Marcador de texto 2"/>
          <p:cNvSpPr>
            <a:spLocks noGrp="1"/>
          </p:cNvSpPr>
          <p:nvPr>
            <p:ph type="body" sz="quarter" idx="11"/>
          </p:nvPr>
        </p:nvSpPr>
        <p:spPr/>
        <p:txBody>
          <a:bodyPr/>
          <a:lstStyle/>
          <a:p>
            <a:pPr lvl="0"/>
            <a:r>
              <a:rPr lang="hu-HU" dirty="0">
                <a:solidFill>
                  <a:srgbClr val="70AD47"/>
                </a:solidFill>
              </a:rPr>
              <a:t>INFORMATION SERVICE II.</a:t>
            </a:r>
            <a:endParaRPr lang="es-ES_tradnl" dirty="0">
              <a:solidFill>
                <a:srgbClr val="70AD47"/>
              </a:solidFill>
            </a:endParaRPr>
          </a:p>
        </p:txBody>
      </p:sp>
      <p:sp>
        <p:nvSpPr>
          <p:cNvPr id="4" name="Marcador de texto 3"/>
          <p:cNvSpPr>
            <a:spLocks noGrp="1"/>
          </p:cNvSpPr>
          <p:nvPr>
            <p:ph type="body" sz="quarter" idx="12"/>
          </p:nvPr>
        </p:nvSpPr>
        <p:spPr>
          <a:xfrm>
            <a:off x="622800" y="1617046"/>
            <a:ext cx="7791358" cy="2778785"/>
          </a:xfrm>
        </p:spPr>
        <p:txBody>
          <a:bodyPr/>
          <a:lstStyle/>
          <a:p>
            <a:r>
              <a:rPr lang="hu-HU" u="sng" dirty="0">
                <a:solidFill>
                  <a:schemeClr val="accent1">
                    <a:lumMod val="50000"/>
                  </a:schemeClr>
                </a:solidFill>
              </a:rPr>
              <a:t>3. </a:t>
            </a:r>
            <a:r>
              <a:rPr lang="en-US" u="sng" dirty="0">
                <a:solidFill>
                  <a:schemeClr val="accent1">
                    <a:lumMod val="50000"/>
                  </a:schemeClr>
                </a:solidFill>
              </a:rPr>
              <a:t>Webinar Series: </a:t>
            </a:r>
            <a:endParaRPr lang="hu-HU" u="sng" dirty="0">
              <a:solidFill>
                <a:schemeClr val="accent1">
                  <a:lumMod val="50000"/>
                </a:schemeClr>
              </a:solidFill>
            </a:endParaRPr>
          </a:p>
          <a:p>
            <a:r>
              <a:rPr lang="en-US" dirty="0">
                <a:solidFill>
                  <a:schemeClr val="accent1">
                    <a:lumMod val="50000"/>
                  </a:schemeClr>
                </a:solidFill>
              </a:rPr>
              <a:t>Showcase the </a:t>
            </a:r>
            <a:r>
              <a:rPr lang="en-US" b="1" dirty="0">
                <a:solidFill>
                  <a:schemeClr val="accent1">
                    <a:lumMod val="50000"/>
                  </a:schemeClr>
                </a:solidFill>
              </a:rPr>
              <a:t>Brazilian Innovation Ecosystem</a:t>
            </a:r>
            <a:r>
              <a:rPr lang="en-US" dirty="0">
                <a:solidFill>
                  <a:schemeClr val="accent1">
                    <a:lumMod val="50000"/>
                  </a:schemeClr>
                </a:solidFill>
              </a:rPr>
              <a:t> with Focus on the </a:t>
            </a:r>
            <a:r>
              <a:rPr lang="en-US" b="1" dirty="0">
                <a:solidFill>
                  <a:schemeClr val="accent1">
                    <a:lumMod val="50000"/>
                  </a:schemeClr>
                </a:solidFill>
              </a:rPr>
              <a:t>Applied Research </a:t>
            </a:r>
            <a:r>
              <a:rPr lang="en-US" dirty="0">
                <a:solidFill>
                  <a:schemeClr val="accent1">
                    <a:lumMod val="50000"/>
                  </a:schemeClr>
                </a:solidFill>
              </a:rPr>
              <a:t>Sector</a:t>
            </a:r>
            <a:endParaRPr lang="hu-HU" dirty="0">
              <a:solidFill>
                <a:schemeClr val="accent1">
                  <a:lumMod val="50000"/>
                </a:schemeClr>
              </a:solidFill>
            </a:endParaRPr>
          </a:p>
          <a:p>
            <a:r>
              <a:rPr lang="en-US" dirty="0">
                <a:solidFill>
                  <a:schemeClr val="accent1">
                    <a:lumMod val="50000"/>
                  </a:schemeClr>
                </a:solidFill>
              </a:rPr>
              <a:t>Introduction of ENRICH in Brazil’s </a:t>
            </a:r>
            <a:r>
              <a:rPr lang="hu-HU" b="1" dirty="0" err="1">
                <a:solidFill>
                  <a:schemeClr val="accent1">
                    <a:lumMod val="50000"/>
                  </a:schemeClr>
                </a:solidFill>
              </a:rPr>
              <a:t>Soft</a:t>
            </a:r>
            <a:r>
              <a:rPr lang="hu-HU" b="1" dirty="0">
                <a:solidFill>
                  <a:schemeClr val="accent1">
                    <a:lumMod val="50000"/>
                  </a:schemeClr>
                </a:solidFill>
              </a:rPr>
              <a:t> </a:t>
            </a:r>
            <a:r>
              <a:rPr lang="hu-HU" b="1" dirty="0" err="1">
                <a:solidFill>
                  <a:schemeClr val="accent1">
                    <a:lumMod val="50000"/>
                  </a:schemeClr>
                </a:solidFill>
              </a:rPr>
              <a:t>Landing</a:t>
            </a:r>
            <a:r>
              <a:rPr lang="hu-HU" b="1" dirty="0">
                <a:solidFill>
                  <a:schemeClr val="accent1">
                    <a:lumMod val="50000"/>
                  </a:schemeClr>
                </a:solidFill>
              </a:rPr>
              <a:t> </a:t>
            </a:r>
            <a:r>
              <a:rPr lang="hu-HU" b="1" dirty="0" err="1">
                <a:solidFill>
                  <a:schemeClr val="accent1">
                    <a:lumMod val="50000"/>
                  </a:schemeClr>
                </a:solidFill>
              </a:rPr>
              <a:t>Hubs</a:t>
            </a:r>
            <a:endParaRPr lang="hu-HU" dirty="0">
              <a:solidFill>
                <a:schemeClr val="accent1">
                  <a:lumMod val="50000"/>
                </a:schemeClr>
              </a:solidFill>
            </a:endParaRPr>
          </a:p>
          <a:p>
            <a:r>
              <a:rPr lang="hu-HU" b="1" dirty="0" err="1">
                <a:solidFill>
                  <a:schemeClr val="accent1">
                    <a:lumMod val="50000"/>
                  </a:schemeClr>
                </a:solidFill>
              </a:rPr>
              <a:t>Sectorial</a:t>
            </a:r>
            <a:r>
              <a:rPr lang="hu-HU" b="1" dirty="0">
                <a:solidFill>
                  <a:schemeClr val="accent1">
                    <a:lumMod val="50000"/>
                  </a:schemeClr>
                </a:solidFill>
              </a:rPr>
              <a:t> &amp; </a:t>
            </a:r>
            <a:r>
              <a:rPr lang="hu-HU" b="1" dirty="0" err="1">
                <a:solidFill>
                  <a:schemeClr val="accent1">
                    <a:lumMod val="50000"/>
                  </a:schemeClr>
                </a:solidFill>
              </a:rPr>
              <a:t>Thematic</a:t>
            </a:r>
            <a:r>
              <a:rPr lang="hu-HU" b="1" dirty="0">
                <a:solidFill>
                  <a:schemeClr val="accent1">
                    <a:lumMod val="50000"/>
                  </a:schemeClr>
                </a:solidFill>
              </a:rPr>
              <a:t> </a:t>
            </a:r>
            <a:r>
              <a:rPr lang="hu-HU" dirty="0" err="1">
                <a:solidFill>
                  <a:schemeClr val="accent1">
                    <a:lumMod val="50000"/>
                  </a:schemeClr>
                </a:solidFill>
              </a:rPr>
              <a:t>Webinars</a:t>
            </a:r>
            <a:r>
              <a:rPr lang="hu-HU" dirty="0">
                <a:solidFill>
                  <a:schemeClr val="accent1">
                    <a:lumMod val="50000"/>
                  </a:schemeClr>
                </a:solidFill>
              </a:rPr>
              <a:t> </a:t>
            </a:r>
          </a:p>
          <a:p>
            <a:r>
              <a:rPr lang="en-US" dirty="0">
                <a:solidFill>
                  <a:schemeClr val="accent1">
                    <a:lumMod val="50000"/>
                  </a:schemeClr>
                </a:solidFill>
              </a:rPr>
              <a:t>European Science, Technology &amp; Innovation Landscape in a Nutshell </a:t>
            </a:r>
            <a:endParaRPr lang="hu-HU" dirty="0">
              <a:solidFill>
                <a:schemeClr val="accent1">
                  <a:lumMod val="50000"/>
                </a:schemeClr>
              </a:solidFill>
            </a:endParaRPr>
          </a:p>
          <a:p>
            <a:endParaRPr lang="hu-HU" dirty="0">
              <a:solidFill>
                <a:schemeClr val="accent1">
                  <a:lumMod val="50000"/>
                </a:schemeClr>
              </a:solidFill>
            </a:endParaRPr>
          </a:p>
          <a:p>
            <a:r>
              <a:rPr lang="hu-HU" dirty="0" err="1">
                <a:solidFill>
                  <a:schemeClr val="accent1">
                    <a:lumMod val="50000"/>
                  </a:schemeClr>
                </a:solidFill>
              </a:rPr>
              <a:t>Past</a:t>
            </a:r>
            <a:r>
              <a:rPr lang="hu-HU" dirty="0">
                <a:solidFill>
                  <a:schemeClr val="accent1">
                    <a:lumMod val="50000"/>
                  </a:schemeClr>
                </a:solidFill>
              </a:rPr>
              <a:t> </a:t>
            </a:r>
            <a:r>
              <a:rPr lang="hu-HU" dirty="0" err="1">
                <a:solidFill>
                  <a:schemeClr val="accent1">
                    <a:lumMod val="50000"/>
                  </a:schemeClr>
                </a:solidFill>
              </a:rPr>
              <a:t>webinars</a:t>
            </a:r>
            <a:r>
              <a:rPr lang="hu-HU" dirty="0">
                <a:solidFill>
                  <a:schemeClr val="accent1">
                    <a:lumMod val="50000"/>
                  </a:schemeClr>
                </a:solidFill>
              </a:rPr>
              <a:t> </a:t>
            </a:r>
            <a:r>
              <a:rPr lang="hu-HU" dirty="0" err="1">
                <a:solidFill>
                  <a:schemeClr val="accent1">
                    <a:lumMod val="50000"/>
                  </a:schemeClr>
                </a:solidFill>
              </a:rPr>
              <a:t>are</a:t>
            </a:r>
            <a:r>
              <a:rPr lang="hu-HU" dirty="0">
                <a:solidFill>
                  <a:schemeClr val="accent1">
                    <a:lumMod val="50000"/>
                  </a:schemeClr>
                </a:solidFill>
              </a:rPr>
              <a:t> </a:t>
            </a:r>
            <a:r>
              <a:rPr lang="hu-HU" dirty="0" err="1">
                <a:solidFill>
                  <a:schemeClr val="accent1">
                    <a:lumMod val="50000"/>
                  </a:schemeClr>
                </a:solidFill>
              </a:rPr>
              <a:t>available</a:t>
            </a:r>
            <a:r>
              <a:rPr lang="hu-HU" dirty="0">
                <a:solidFill>
                  <a:schemeClr val="accent1">
                    <a:lumMod val="50000"/>
                  </a:schemeClr>
                </a:solidFill>
              </a:rPr>
              <a:t> </a:t>
            </a:r>
            <a:r>
              <a:rPr lang="hu-HU" dirty="0" err="1">
                <a:solidFill>
                  <a:schemeClr val="accent1">
                    <a:lumMod val="50000"/>
                  </a:schemeClr>
                </a:solidFill>
              </a:rPr>
              <a:t>for</a:t>
            </a:r>
            <a:r>
              <a:rPr lang="hu-HU" dirty="0">
                <a:solidFill>
                  <a:schemeClr val="accent1">
                    <a:lumMod val="50000"/>
                  </a:schemeClr>
                </a:solidFill>
              </a:rPr>
              <a:t> </a:t>
            </a:r>
            <a:r>
              <a:rPr lang="hu-HU" dirty="0" err="1">
                <a:solidFill>
                  <a:schemeClr val="accent1">
                    <a:lumMod val="50000"/>
                  </a:schemeClr>
                </a:solidFill>
              </a:rPr>
              <a:t>download</a:t>
            </a:r>
            <a:r>
              <a:rPr lang="hu-HU" dirty="0">
                <a:solidFill>
                  <a:schemeClr val="accent1">
                    <a:lumMod val="50000"/>
                  </a:schemeClr>
                </a:solidFill>
              </a:rPr>
              <a:t> </a:t>
            </a:r>
            <a:r>
              <a:rPr lang="hu-HU" dirty="0" err="1">
                <a:solidFill>
                  <a:schemeClr val="accent1">
                    <a:lumMod val="50000"/>
                  </a:schemeClr>
                </a:solidFill>
              </a:rPr>
              <a:t>at</a:t>
            </a:r>
            <a:r>
              <a:rPr lang="hu-HU" dirty="0">
                <a:solidFill>
                  <a:schemeClr val="accent1">
                    <a:lumMod val="50000"/>
                  </a:schemeClr>
                </a:solidFill>
              </a:rPr>
              <a:t>:  </a:t>
            </a:r>
          </a:p>
          <a:p>
            <a:r>
              <a:rPr lang="hu-HU" b="1" dirty="0">
                <a:solidFill>
                  <a:schemeClr val="accent1">
                    <a:lumMod val="50000"/>
                  </a:schemeClr>
                </a:solidFill>
              </a:rPr>
              <a:t>http://brazil.enrichcentres.eu/presentations-and-training</a:t>
            </a:r>
          </a:p>
          <a:p>
            <a:endParaRPr lang="es-ES_tradnl" dirty="0"/>
          </a:p>
        </p:txBody>
      </p:sp>
      <p:sp>
        <p:nvSpPr>
          <p:cNvPr id="5" name="Marcador de texto 4"/>
          <p:cNvSpPr>
            <a:spLocks noGrp="1"/>
          </p:cNvSpPr>
          <p:nvPr>
            <p:ph type="body" sz="quarter" idx="13"/>
          </p:nvPr>
        </p:nvSpPr>
        <p:spPr>
          <a:xfrm>
            <a:off x="737244" y="4595302"/>
            <a:ext cx="7338351" cy="1384184"/>
          </a:xfrm>
        </p:spPr>
        <p:txBody>
          <a:bodyPr/>
          <a:lstStyle/>
          <a:p>
            <a:endParaRPr lang="hu-HU" dirty="0">
              <a:solidFill>
                <a:schemeClr val="accent1">
                  <a:lumMod val="50000"/>
                </a:schemeClr>
              </a:solidFill>
            </a:endParaRPr>
          </a:p>
          <a:p>
            <a:r>
              <a:rPr lang="hu-HU" dirty="0" err="1">
                <a:solidFill>
                  <a:schemeClr val="accent1">
                    <a:lumMod val="50000"/>
                  </a:schemeClr>
                </a:solidFill>
              </a:rPr>
              <a:t>Further</a:t>
            </a:r>
            <a:r>
              <a:rPr lang="hu-HU" dirty="0">
                <a:solidFill>
                  <a:schemeClr val="accent1">
                    <a:lumMod val="50000"/>
                  </a:schemeClr>
                </a:solidFill>
              </a:rPr>
              <a:t> </a:t>
            </a:r>
            <a:r>
              <a:rPr lang="hu-HU" dirty="0" err="1">
                <a:solidFill>
                  <a:schemeClr val="accent1">
                    <a:lumMod val="50000"/>
                  </a:schemeClr>
                </a:solidFill>
              </a:rPr>
              <a:t>webinars</a:t>
            </a:r>
            <a:r>
              <a:rPr lang="hu-HU" dirty="0">
                <a:solidFill>
                  <a:schemeClr val="accent1">
                    <a:lumMod val="50000"/>
                  </a:schemeClr>
                </a:solidFill>
              </a:rPr>
              <a:t> </a:t>
            </a:r>
            <a:r>
              <a:rPr lang="hu-HU" dirty="0" err="1">
                <a:solidFill>
                  <a:schemeClr val="accent1">
                    <a:lumMod val="50000"/>
                  </a:schemeClr>
                </a:solidFill>
              </a:rPr>
              <a:t>foreseen</a:t>
            </a:r>
            <a:r>
              <a:rPr lang="hu-HU" dirty="0">
                <a:solidFill>
                  <a:schemeClr val="accent1">
                    <a:lumMod val="50000"/>
                  </a:schemeClr>
                </a:solidFill>
              </a:rPr>
              <a:t> </a:t>
            </a:r>
            <a:r>
              <a:rPr lang="hu-HU" dirty="0" err="1">
                <a:solidFill>
                  <a:schemeClr val="accent1">
                    <a:lumMod val="50000"/>
                  </a:schemeClr>
                </a:solidFill>
              </a:rPr>
              <a:t>for</a:t>
            </a:r>
            <a:r>
              <a:rPr lang="hu-HU" dirty="0">
                <a:solidFill>
                  <a:schemeClr val="accent1">
                    <a:lumMod val="50000"/>
                  </a:schemeClr>
                </a:solidFill>
              </a:rPr>
              <a:t> </a:t>
            </a:r>
            <a:r>
              <a:rPr lang="hu-HU" dirty="0" err="1">
                <a:solidFill>
                  <a:schemeClr val="accent1">
                    <a:lumMod val="50000"/>
                  </a:schemeClr>
                </a:solidFill>
              </a:rPr>
              <a:t>June</a:t>
            </a:r>
            <a:r>
              <a:rPr lang="hu-HU" dirty="0">
                <a:solidFill>
                  <a:schemeClr val="accent1">
                    <a:lumMod val="50000"/>
                  </a:schemeClr>
                </a:solidFill>
              </a:rPr>
              <a:t> – December 2019</a:t>
            </a:r>
          </a:p>
          <a:p>
            <a:r>
              <a:rPr lang="hu-HU" dirty="0" err="1">
                <a:solidFill>
                  <a:schemeClr val="accent1">
                    <a:lumMod val="50000"/>
                  </a:schemeClr>
                </a:solidFill>
              </a:rPr>
              <a:t>For</a:t>
            </a:r>
            <a:r>
              <a:rPr lang="hu-HU" dirty="0">
                <a:solidFill>
                  <a:schemeClr val="accent1">
                    <a:lumMod val="50000"/>
                  </a:schemeClr>
                </a:solidFill>
              </a:rPr>
              <a:t> </a:t>
            </a:r>
            <a:r>
              <a:rPr lang="hu-HU" dirty="0" err="1">
                <a:solidFill>
                  <a:schemeClr val="accent1">
                    <a:lumMod val="50000"/>
                  </a:schemeClr>
                </a:solidFill>
              </a:rPr>
              <a:t>exact</a:t>
            </a:r>
            <a:r>
              <a:rPr lang="hu-HU" dirty="0">
                <a:solidFill>
                  <a:schemeClr val="accent1">
                    <a:lumMod val="50000"/>
                  </a:schemeClr>
                </a:solidFill>
              </a:rPr>
              <a:t> </a:t>
            </a:r>
            <a:r>
              <a:rPr lang="hu-HU" dirty="0" err="1">
                <a:solidFill>
                  <a:schemeClr val="accent1">
                    <a:lumMod val="50000"/>
                  </a:schemeClr>
                </a:solidFill>
              </a:rPr>
              <a:t>dates</a:t>
            </a:r>
            <a:r>
              <a:rPr lang="hu-HU" dirty="0">
                <a:solidFill>
                  <a:schemeClr val="accent1">
                    <a:lumMod val="50000"/>
                  </a:schemeClr>
                </a:solidFill>
              </a:rPr>
              <a:t>, </a:t>
            </a:r>
            <a:r>
              <a:rPr lang="hu-HU" dirty="0" err="1">
                <a:solidFill>
                  <a:schemeClr val="accent1">
                    <a:lumMod val="50000"/>
                  </a:schemeClr>
                </a:solidFill>
              </a:rPr>
              <a:t>topics</a:t>
            </a:r>
            <a:r>
              <a:rPr lang="hu-HU" dirty="0">
                <a:solidFill>
                  <a:schemeClr val="accent1">
                    <a:lumMod val="50000"/>
                  </a:schemeClr>
                </a:solidFill>
              </a:rPr>
              <a:t> and </a:t>
            </a:r>
            <a:r>
              <a:rPr lang="hu-HU" dirty="0" err="1">
                <a:solidFill>
                  <a:schemeClr val="accent1">
                    <a:lumMod val="50000"/>
                  </a:schemeClr>
                </a:solidFill>
              </a:rPr>
              <a:t>details</a:t>
            </a:r>
            <a:r>
              <a:rPr lang="hu-HU" dirty="0">
                <a:solidFill>
                  <a:schemeClr val="accent1">
                    <a:lumMod val="50000"/>
                  </a:schemeClr>
                </a:solidFill>
              </a:rPr>
              <a:t> </a:t>
            </a:r>
            <a:r>
              <a:rPr lang="hu-HU" dirty="0" err="1">
                <a:solidFill>
                  <a:schemeClr val="accent1">
                    <a:lumMod val="50000"/>
                  </a:schemeClr>
                </a:solidFill>
              </a:rPr>
              <a:t>see</a:t>
            </a:r>
            <a:r>
              <a:rPr lang="hu-HU" dirty="0">
                <a:solidFill>
                  <a:schemeClr val="accent1">
                    <a:lumMod val="50000"/>
                  </a:schemeClr>
                </a:solidFill>
              </a:rPr>
              <a:t> </a:t>
            </a:r>
            <a:r>
              <a:rPr lang="hu-HU" dirty="0" err="1">
                <a:solidFill>
                  <a:schemeClr val="accent1">
                    <a:lumMod val="50000"/>
                  </a:schemeClr>
                </a:solidFill>
              </a:rPr>
              <a:t>our</a:t>
            </a:r>
            <a:r>
              <a:rPr lang="hu-HU" dirty="0">
                <a:solidFill>
                  <a:schemeClr val="accent1">
                    <a:lumMod val="50000"/>
                  </a:schemeClr>
                </a:solidFill>
              </a:rPr>
              <a:t> website and  </a:t>
            </a:r>
            <a:r>
              <a:rPr lang="hu-HU" dirty="0" err="1">
                <a:solidFill>
                  <a:schemeClr val="accent1">
                    <a:lumMod val="50000"/>
                  </a:schemeClr>
                </a:solidFill>
              </a:rPr>
              <a:t>follow</a:t>
            </a:r>
            <a:r>
              <a:rPr lang="hu-HU" dirty="0">
                <a:solidFill>
                  <a:schemeClr val="accent1">
                    <a:lumMod val="50000"/>
                  </a:schemeClr>
                </a:solidFill>
              </a:rPr>
              <a:t> </a:t>
            </a:r>
            <a:r>
              <a:rPr lang="hu-HU" dirty="0" err="1">
                <a:solidFill>
                  <a:schemeClr val="accent1">
                    <a:lumMod val="50000"/>
                  </a:schemeClr>
                </a:solidFill>
              </a:rPr>
              <a:t>us</a:t>
            </a:r>
            <a:r>
              <a:rPr lang="hu-HU" dirty="0">
                <a:solidFill>
                  <a:schemeClr val="accent1">
                    <a:lumMod val="50000"/>
                  </a:schemeClr>
                </a:solidFill>
              </a:rPr>
              <a:t> </a:t>
            </a:r>
            <a:r>
              <a:rPr lang="hu-HU" dirty="0" err="1">
                <a:solidFill>
                  <a:schemeClr val="accent1">
                    <a:lumMod val="50000"/>
                  </a:schemeClr>
                </a:solidFill>
              </a:rPr>
              <a:t>on</a:t>
            </a:r>
            <a:r>
              <a:rPr lang="hu-HU" dirty="0">
                <a:solidFill>
                  <a:schemeClr val="accent1">
                    <a:lumMod val="50000"/>
                  </a:schemeClr>
                </a:solidFill>
              </a:rPr>
              <a:t>               and  </a:t>
            </a:r>
          </a:p>
          <a:p>
            <a:r>
              <a:rPr lang="hu-HU" b="1" dirty="0">
                <a:solidFill>
                  <a:schemeClr val="accent1">
                    <a:lumMod val="50000"/>
                  </a:schemeClr>
                </a:solidFill>
              </a:rPr>
              <a:t>		http://brazil.enrichcentres.eu</a:t>
            </a:r>
            <a:endParaRPr lang="hu-HU" dirty="0">
              <a:solidFill>
                <a:schemeClr val="accent1">
                  <a:lumMod val="50000"/>
                </a:schemeClr>
              </a:solidFill>
            </a:endParaRPr>
          </a:p>
        </p:txBody>
      </p:sp>
      <p:pic>
        <p:nvPicPr>
          <p:cNvPr id="7" name="Kép 6">
            <a:extLst>
              <a:ext uri="{FF2B5EF4-FFF2-40B4-BE49-F238E27FC236}">
                <a16:creationId xmlns:a16="http://schemas.microsoft.com/office/drawing/2014/main" id="{7E8D2AD4-BFD3-4310-B430-FB1E1D764EB9}"/>
              </a:ext>
            </a:extLst>
          </p:cNvPr>
          <p:cNvPicPr>
            <a:picLocks noChangeAspect="1"/>
          </p:cNvPicPr>
          <p:nvPr/>
        </p:nvPicPr>
        <p:blipFill>
          <a:blip r:embed="rId3"/>
          <a:stretch>
            <a:fillRect/>
          </a:stretch>
        </p:blipFill>
        <p:spPr>
          <a:xfrm>
            <a:off x="6782041" y="2312572"/>
            <a:ext cx="2865299" cy="2000153"/>
          </a:xfrm>
          <a:prstGeom prst="rect">
            <a:avLst/>
          </a:prstGeom>
        </p:spPr>
      </p:pic>
      <p:pic>
        <p:nvPicPr>
          <p:cNvPr id="13" name="Kép 12">
            <a:extLst>
              <a:ext uri="{FF2B5EF4-FFF2-40B4-BE49-F238E27FC236}">
                <a16:creationId xmlns:a16="http://schemas.microsoft.com/office/drawing/2014/main" id="{10F07930-225C-410B-8DD2-D7C665247F5C}"/>
              </a:ext>
            </a:extLst>
          </p:cNvPr>
          <p:cNvPicPr>
            <a:picLocks noChangeAspect="1"/>
          </p:cNvPicPr>
          <p:nvPr/>
        </p:nvPicPr>
        <p:blipFill>
          <a:blip r:embed="rId4"/>
          <a:stretch>
            <a:fillRect/>
          </a:stretch>
        </p:blipFill>
        <p:spPr>
          <a:xfrm>
            <a:off x="7343229" y="4943030"/>
            <a:ext cx="514394" cy="514394"/>
          </a:xfrm>
          <a:prstGeom prst="rect">
            <a:avLst/>
          </a:prstGeom>
        </p:spPr>
      </p:pic>
      <p:pic>
        <p:nvPicPr>
          <p:cNvPr id="17" name="Kép 16">
            <a:extLst>
              <a:ext uri="{FF2B5EF4-FFF2-40B4-BE49-F238E27FC236}">
                <a16:creationId xmlns:a16="http://schemas.microsoft.com/office/drawing/2014/main" id="{10653629-7D11-4C03-94AC-358AF8795C5C}"/>
              </a:ext>
            </a:extLst>
          </p:cNvPr>
          <p:cNvPicPr>
            <a:picLocks noChangeAspect="1"/>
          </p:cNvPicPr>
          <p:nvPr/>
        </p:nvPicPr>
        <p:blipFill>
          <a:blip r:embed="rId5"/>
          <a:stretch>
            <a:fillRect/>
          </a:stretch>
        </p:blipFill>
        <p:spPr>
          <a:xfrm>
            <a:off x="6274963" y="4935559"/>
            <a:ext cx="521865" cy="521865"/>
          </a:xfrm>
          <a:prstGeom prst="rect">
            <a:avLst/>
          </a:prstGeom>
        </p:spPr>
      </p:pic>
    </p:spTree>
    <p:extLst>
      <p:ext uri="{BB962C8B-B14F-4D97-AF65-F5344CB8AC3E}">
        <p14:creationId xmlns:p14="http://schemas.microsoft.com/office/powerpoint/2010/main" val="2272369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r>
              <a:rPr lang="hu-HU" dirty="0"/>
              <a:t>ENRICH </a:t>
            </a:r>
            <a:r>
              <a:rPr lang="hu-HU" dirty="0" err="1"/>
              <a:t>services</a:t>
            </a:r>
            <a:endParaRPr lang="es-ES_tradnl" dirty="0"/>
          </a:p>
        </p:txBody>
      </p:sp>
      <p:sp>
        <p:nvSpPr>
          <p:cNvPr id="3" name="Marcador de texto 2"/>
          <p:cNvSpPr>
            <a:spLocks noGrp="1"/>
          </p:cNvSpPr>
          <p:nvPr>
            <p:ph type="body" sz="quarter" idx="11"/>
          </p:nvPr>
        </p:nvSpPr>
        <p:spPr/>
        <p:txBody>
          <a:bodyPr/>
          <a:lstStyle/>
          <a:p>
            <a:pPr lvl="0"/>
            <a:r>
              <a:rPr lang="hu-HU" dirty="0">
                <a:solidFill>
                  <a:srgbClr val="70AD47"/>
                </a:solidFill>
              </a:rPr>
              <a:t>TRAINING &amp; INFRASTRUCTURE I. </a:t>
            </a:r>
            <a:endParaRPr lang="es-ES_tradnl" dirty="0">
              <a:solidFill>
                <a:srgbClr val="70AD47"/>
              </a:solidFill>
            </a:endParaRPr>
          </a:p>
        </p:txBody>
      </p:sp>
      <p:sp>
        <p:nvSpPr>
          <p:cNvPr id="4" name="Marcador de texto 3"/>
          <p:cNvSpPr>
            <a:spLocks noGrp="1"/>
          </p:cNvSpPr>
          <p:nvPr>
            <p:ph type="body" sz="quarter" idx="12"/>
          </p:nvPr>
        </p:nvSpPr>
        <p:spPr>
          <a:xfrm>
            <a:off x="622800" y="1617047"/>
            <a:ext cx="7338351" cy="1891406"/>
          </a:xfrm>
        </p:spPr>
        <p:txBody>
          <a:bodyPr/>
          <a:lstStyle/>
          <a:p>
            <a:r>
              <a:rPr lang="en-US" dirty="0">
                <a:solidFill>
                  <a:schemeClr val="accent1">
                    <a:lumMod val="50000"/>
                  </a:schemeClr>
                </a:solidFill>
              </a:rPr>
              <a:t>Training</a:t>
            </a:r>
            <a:r>
              <a:rPr lang="hu-HU" dirty="0">
                <a:solidFill>
                  <a:schemeClr val="accent1">
                    <a:lumMod val="50000"/>
                  </a:schemeClr>
                </a:solidFill>
              </a:rPr>
              <a:t> 2018: </a:t>
            </a:r>
            <a:r>
              <a:rPr lang="en-US" b="1" dirty="0">
                <a:solidFill>
                  <a:schemeClr val="accent1">
                    <a:lumMod val="50000"/>
                  </a:schemeClr>
                </a:solidFill>
              </a:rPr>
              <a:t> 'How to apply for ERC Grants’ </a:t>
            </a:r>
            <a:r>
              <a:rPr lang="hu-HU" b="1" dirty="0">
                <a:solidFill>
                  <a:schemeClr val="accent1">
                    <a:lumMod val="50000"/>
                  </a:schemeClr>
                </a:solidFill>
              </a:rPr>
              <a:t>August 2018 </a:t>
            </a:r>
            <a:r>
              <a:rPr lang="en-US" b="1" dirty="0">
                <a:solidFill>
                  <a:schemeClr val="accent1">
                    <a:lumMod val="50000"/>
                  </a:schemeClr>
                </a:solidFill>
              </a:rPr>
              <a:t>Rio de Janeiro</a:t>
            </a:r>
          </a:p>
          <a:p>
            <a:r>
              <a:rPr lang="en-US" dirty="0">
                <a:solidFill>
                  <a:schemeClr val="accent1">
                    <a:lumMod val="50000"/>
                  </a:schemeClr>
                </a:solidFill>
              </a:rPr>
              <a:t>45 researchers and multipliers participated</a:t>
            </a:r>
            <a:r>
              <a:rPr lang="hu-HU" dirty="0">
                <a:solidFill>
                  <a:schemeClr val="accent1">
                    <a:lumMod val="50000"/>
                  </a:schemeClr>
                </a:solidFill>
              </a:rPr>
              <a:t>; agenda </a:t>
            </a:r>
            <a:r>
              <a:rPr lang="en-GB" dirty="0">
                <a:solidFill>
                  <a:schemeClr val="accent1">
                    <a:lumMod val="50000"/>
                  </a:schemeClr>
                </a:solidFill>
              </a:rPr>
              <a:t>included information about the </a:t>
            </a:r>
            <a:r>
              <a:rPr lang="en-US" dirty="0">
                <a:solidFill>
                  <a:schemeClr val="accent1">
                    <a:lumMod val="50000"/>
                  </a:schemeClr>
                </a:solidFill>
              </a:rPr>
              <a:t>ERC funding lines, how to apply for funding, the evaluation process and how to budget a proposal</a:t>
            </a:r>
            <a:r>
              <a:rPr lang="hu-HU" dirty="0">
                <a:solidFill>
                  <a:schemeClr val="accent1">
                    <a:lumMod val="50000"/>
                  </a:schemeClr>
                </a:solidFill>
              </a:rPr>
              <a:t>; </a:t>
            </a:r>
            <a:r>
              <a:rPr lang="en-US" dirty="0">
                <a:solidFill>
                  <a:schemeClr val="accent1">
                    <a:lumMod val="50000"/>
                  </a:schemeClr>
                </a:solidFill>
              </a:rPr>
              <a:t>practical exercises on abstract writing, the role of ERC reviewers in the evaluation process and the identification of eligibility criteria.</a:t>
            </a:r>
            <a:endParaRPr lang="hu-HU" dirty="0">
              <a:solidFill>
                <a:schemeClr val="accent1">
                  <a:lumMod val="50000"/>
                </a:schemeClr>
              </a:solidFill>
            </a:endParaRPr>
          </a:p>
          <a:p>
            <a:r>
              <a:rPr lang="hu-HU" dirty="0" err="1">
                <a:solidFill>
                  <a:schemeClr val="accent1">
                    <a:lumMod val="50000"/>
                  </a:schemeClr>
                </a:solidFill>
              </a:rPr>
              <a:t>Sucess</a:t>
            </a:r>
            <a:r>
              <a:rPr lang="hu-HU" dirty="0">
                <a:solidFill>
                  <a:schemeClr val="accent1">
                    <a:lumMod val="50000"/>
                  </a:schemeClr>
                </a:solidFill>
              </a:rPr>
              <a:t> story of a </a:t>
            </a:r>
            <a:r>
              <a:rPr lang="en-US" dirty="0">
                <a:solidFill>
                  <a:schemeClr val="accent1">
                    <a:lumMod val="50000"/>
                  </a:schemeClr>
                </a:solidFill>
              </a:rPr>
              <a:t>Brazilian ERC Grantee Dr. Bernardo S. Franklin who works at the University Clinic Bonn (Germany)</a:t>
            </a:r>
            <a:endParaRPr lang="hu-HU" dirty="0">
              <a:solidFill>
                <a:schemeClr val="accent1">
                  <a:lumMod val="50000"/>
                </a:schemeClr>
              </a:solidFill>
            </a:endParaRPr>
          </a:p>
          <a:p>
            <a:endParaRPr lang="es-ES_tradnl" dirty="0"/>
          </a:p>
        </p:txBody>
      </p:sp>
      <p:sp>
        <p:nvSpPr>
          <p:cNvPr id="5" name="Marcador de texto 4"/>
          <p:cNvSpPr>
            <a:spLocks noGrp="1"/>
          </p:cNvSpPr>
          <p:nvPr>
            <p:ph type="body" sz="quarter" idx="13"/>
          </p:nvPr>
        </p:nvSpPr>
        <p:spPr>
          <a:xfrm>
            <a:off x="622800" y="3595082"/>
            <a:ext cx="7338351" cy="2411435"/>
          </a:xfrm>
        </p:spPr>
        <p:txBody>
          <a:bodyPr/>
          <a:lstStyle/>
          <a:p>
            <a:r>
              <a:rPr lang="hu-HU" dirty="0" err="1">
                <a:solidFill>
                  <a:schemeClr val="accent1">
                    <a:lumMod val="50000"/>
                  </a:schemeClr>
                </a:solidFill>
              </a:rPr>
              <a:t>Training</a:t>
            </a:r>
            <a:r>
              <a:rPr lang="hu-HU" dirty="0">
                <a:solidFill>
                  <a:schemeClr val="accent1">
                    <a:lumMod val="50000"/>
                  </a:schemeClr>
                </a:solidFill>
              </a:rPr>
              <a:t> 2018</a:t>
            </a:r>
            <a:r>
              <a:rPr lang="hu-HU" b="1" dirty="0">
                <a:solidFill>
                  <a:schemeClr val="accent1">
                    <a:lumMod val="50000"/>
                  </a:schemeClr>
                </a:solidFill>
              </a:rPr>
              <a:t>: </a:t>
            </a:r>
            <a:r>
              <a:rPr lang="en-US" b="1" dirty="0">
                <a:solidFill>
                  <a:schemeClr val="accent1">
                    <a:lumMod val="50000"/>
                  </a:schemeClr>
                </a:solidFill>
              </a:rPr>
              <a:t>How to write H2020 proposals? </a:t>
            </a:r>
            <a:r>
              <a:rPr lang="hu-HU" b="1" dirty="0">
                <a:solidFill>
                  <a:schemeClr val="accent1">
                    <a:lumMod val="50000"/>
                  </a:schemeClr>
                </a:solidFill>
              </a:rPr>
              <a:t> - </a:t>
            </a:r>
            <a:r>
              <a:rPr lang="en-US" b="1" dirty="0">
                <a:solidFill>
                  <a:schemeClr val="accent1">
                    <a:lumMod val="50000"/>
                  </a:schemeClr>
                </a:solidFill>
              </a:rPr>
              <a:t>Focus on MSCA</a:t>
            </a:r>
            <a:r>
              <a:rPr lang="hu-HU" b="1" dirty="0">
                <a:solidFill>
                  <a:schemeClr val="accent1">
                    <a:lumMod val="50000"/>
                  </a:schemeClr>
                </a:solidFill>
              </a:rPr>
              <a:t> IF </a:t>
            </a:r>
          </a:p>
          <a:p>
            <a:r>
              <a:rPr lang="hu-HU" b="1" dirty="0">
                <a:solidFill>
                  <a:schemeClr val="accent1">
                    <a:lumMod val="50000"/>
                  </a:schemeClr>
                </a:solidFill>
              </a:rPr>
              <a:t>May 2018,  Campinas and Porto </a:t>
            </a:r>
            <a:r>
              <a:rPr lang="hu-HU" b="1" dirty="0" err="1">
                <a:solidFill>
                  <a:schemeClr val="accent1">
                    <a:lumMod val="50000"/>
                  </a:schemeClr>
                </a:solidFill>
              </a:rPr>
              <a:t>Alegre</a:t>
            </a:r>
            <a:endParaRPr lang="en-US" b="1" dirty="0">
              <a:solidFill>
                <a:schemeClr val="accent1">
                  <a:lumMod val="50000"/>
                </a:schemeClr>
              </a:solidFill>
            </a:endParaRPr>
          </a:p>
          <a:p>
            <a:endParaRPr lang="hu-HU" dirty="0">
              <a:solidFill>
                <a:schemeClr val="accent1">
                  <a:lumMod val="50000"/>
                </a:schemeClr>
              </a:solidFill>
            </a:endParaRPr>
          </a:p>
          <a:p>
            <a:endParaRPr lang="es-ES_tradnl" b="1" dirty="0">
              <a:solidFill>
                <a:schemeClr val="accent1">
                  <a:lumMod val="50000"/>
                </a:schemeClr>
              </a:solidFill>
            </a:endParaRPr>
          </a:p>
        </p:txBody>
      </p:sp>
      <p:pic>
        <p:nvPicPr>
          <p:cNvPr id="13" name="Kép 12">
            <a:extLst>
              <a:ext uri="{FF2B5EF4-FFF2-40B4-BE49-F238E27FC236}">
                <a16:creationId xmlns:a16="http://schemas.microsoft.com/office/drawing/2014/main" id="{A3FB207E-8180-4D33-A872-03E3D0E80349}"/>
              </a:ext>
            </a:extLst>
          </p:cNvPr>
          <p:cNvPicPr>
            <a:picLocks noChangeAspect="1"/>
          </p:cNvPicPr>
          <p:nvPr/>
        </p:nvPicPr>
        <p:blipFill>
          <a:blip r:embed="rId3"/>
          <a:stretch>
            <a:fillRect/>
          </a:stretch>
        </p:blipFill>
        <p:spPr>
          <a:xfrm>
            <a:off x="7422441" y="2251099"/>
            <a:ext cx="1527144" cy="2036192"/>
          </a:xfrm>
          <a:prstGeom prst="rect">
            <a:avLst/>
          </a:prstGeom>
        </p:spPr>
      </p:pic>
      <p:pic>
        <p:nvPicPr>
          <p:cNvPr id="15" name="Kép 14">
            <a:extLst>
              <a:ext uri="{FF2B5EF4-FFF2-40B4-BE49-F238E27FC236}">
                <a16:creationId xmlns:a16="http://schemas.microsoft.com/office/drawing/2014/main" id="{D521800D-F7C1-4288-87A4-688D10910B94}"/>
              </a:ext>
            </a:extLst>
          </p:cNvPr>
          <p:cNvPicPr>
            <a:picLocks noChangeAspect="1"/>
          </p:cNvPicPr>
          <p:nvPr/>
        </p:nvPicPr>
        <p:blipFill>
          <a:blip r:embed="rId4"/>
          <a:stretch>
            <a:fillRect/>
          </a:stretch>
        </p:blipFill>
        <p:spPr>
          <a:xfrm>
            <a:off x="6163185" y="4841238"/>
            <a:ext cx="2247690" cy="1684957"/>
          </a:xfrm>
          <a:prstGeom prst="rect">
            <a:avLst/>
          </a:prstGeom>
        </p:spPr>
      </p:pic>
      <p:pic>
        <p:nvPicPr>
          <p:cNvPr id="19" name="Kép 18">
            <a:extLst>
              <a:ext uri="{FF2B5EF4-FFF2-40B4-BE49-F238E27FC236}">
                <a16:creationId xmlns:a16="http://schemas.microsoft.com/office/drawing/2014/main" id="{3C921987-27BE-44D3-A98B-AF4EC7E427EC}"/>
              </a:ext>
            </a:extLst>
          </p:cNvPr>
          <p:cNvPicPr>
            <a:picLocks noChangeAspect="1"/>
          </p:cNvPicPr>
          <p:nvPr/>
        </p:nvPicPr>
        <p:blipFill>
          <a:blip r:embed="rId5"/>
          <a:stretch>
            <a:fillRect/>
          </a:stretch>
        </p:blipFill>
        <p:spPr>
          <a:xfrm>
            <a:off x="1259442" y="4287291"/>
            <a:ext cx="4505954" cy="1609950"/>
          </a:xfrm>
          <a:prstGeom prst="rect">
            <a:avLst/>
          </a:prstGeom>
        </p:spPr>
      </p:pic>
      <p:pic>
        <p:nvPicPr>
          <p:cNvPr id="21" name="Kép 20">
            <a:extLst>
              <a:ext uri="{FF2B5EF4-FFF2-40B4-BE49-F238E27FC236}">
                <a16:creationId xmlns:a16="http://schemas.microsoft.com/office/drawing/2014/main" id="{FAA385F7-7A29-4A26-93B1-EA033F82C3E9}"/>
              </a:ext>
            </a:extLst>
          </p:cNvPr>
          <p:cNvPicPr>
            <a:picLocks noChangeAspect="1"/>
          </p:cNvPicPr>
          <p:nvPr/>
        </p:nvPicPr>
        <p:blipFill>
          <a:blip r:embed="rId6"/>
          <a:stretch>
            <a:fillRect/>
          </a:stretch>
        </p:blipFill>
        <p:spPr>
          <a:xfrm>
            <a:off x="6745238" y="109401"/>
            <a:ext cx="2857501" cy="1538288"/>
          </a:xfrm>
          <a:prstGeom prst="rect">
            <a:avLst/>
          </a:prstGeom>
        </p:spPr>
      </p:pic>
    </p:spTree>
    <p:extLst>
      <p:ext uri="{BB962C8B-B14F-4D97-AF65-F5344CB8AC3E}">
        <p14:creationId xmlns:p14="http://schemas.microsoft.com/office/powerpoint/2010/main" val="4287743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r>
              <a:rPr lang="hu-HU" dirty="0"/>
              <a:t>ENRICH </a:t>
            </a:r>
            <a:r>
              <a:rPr lang="hu-HU" dirty="0" err="1"/>
              <a:t>services</a:t>
            </a:r>
            <a:endParaRPr lang="es-ES_tradnl" dirty="0"/>
          </a:p>
        </p:txBody>
      </p:sp>
      <p:sp>
        <p:nvSpPr>
          <p:cNvPr id="3" name="Marcador de texto 2"/>
          <p:cNvSpPr>
            <a:spLocks noGrp="1"/>
          </p:cNvSpPr>
          <p:nvPr>
            <p:ph type="body" sz="quarter" idx="11"/>
          </p:nvPr>
        </p:nvSpPr>
        <p:spPr/>
        <p:txBody>
          <a:bodyPr/>
          <a:lstStyle/>
          <a:p>
            <a:pPr lvl="0"/>
            <a:r>
              <a:rPr lang="hu-HU" dirty="0">
                <a:solidFill>
                  <a:srgbClr val="70AD47"/>
                </a:solidFill>
              </a:rPr>
              <a:t>TRAINING &amp; INFRASTRUCTURE II. </a:t>
            </a:r>
            <a:endParaRPr lang="es-ES_tradnl" dirty="0">
              <a:solidFill>
                <a:srgbClr val="70AD47"/>
              </a:solidFill>
            </a:endParaRPr>
          </a:p>
        </p:txBody>
      </p:sp>
      <p:sp>
        <p:nvSpPr>
          <p:cNvPr id="4" name="Marcador de texto 3"/>
          <p:cNvSpPr>
            <a:spLocks noGrp="1"/>
          </p:cNvSpPr>
          <p:nvPr>
            <p:ph type="body" sz="quarter" idx="12"/>
          </p:nvPr>
        </p:nvSpPr>
        <p:spPr>
          <a:xfrm>
            <a:off x="622800" y="1617046"/>
            <a:ext cx="6818235" cy="2988510"/>
          </a:xfrm>
        </p:spPr>
        <p:txBody>
          <a:bodyPr/>
          <a:lstStyle/>
          <a:p>
            <a:r>
              <a:rPr lang="en-US" b="1" dirty="0">
                <a:solidFill>
                  <a:schemeClr val="accent1">
                    <a:lumMod val="50000"/>
                  </a:schemeClr>
                </a:solidFill>
              </a:rPr>
              <a:t>Training on Impact Evaluation of R&amp;I </a:t>
            </a:r>
            <a:r>
              <a:rPr lang="en-US" b="1" dirty="0" err="1">
                <a:solidFill>
                  <a:schemeClr val="accent1">
                    <a:lumMod val="50000"/>
                  </a:schemeClr>
                </a:solidFill>
              </a:rPr>
              <a:t>Programmes</a:t>
            </a:r>
            <a:r>
              <a:rPr lang="en-US" b="1" dirty="0">
                <a:solidFill>
                  <a:schemeClr val="accent1">
                    <a:lumMod val="50000"/>
                  </a:schemeClr>
                </a:solidFill>
              </a:rPr>
              <a:t> </a:t>
            </a:r>
            <a:r>
              <a:rPr lang="hu-HU" b="1" dirty="0">
                <a:solidFill>
                  <a:schemeClr val="accent1">
                    <a:lumMod val="50000"/>
                  </a:schemeClr>
                </a:solidFill>
              </a:rPr>
              <a:t>– December 2018, </a:t>
            </a:r>
            <a:r>
              <a:rPr lang="hu-HU" b="1" dirty="0" err="1">
                <a:solidFill>
                  <a:schemeClr val="accent1">
                    <a:lumMod val="50000"/>
                  </a:schemeClr>
                </a:solidFill>
              </a:rPr>
              <a:t>Brasilia</a:t>
            </a:r>
            <a:r>
              <a:rPr lang="hu-HU" b="1" dirty="0">
                <a:solidFill>
                  <a:schemeClr val="accent1">
                    <a:lumMod val="50000"/>
                  </a:schemeClr>
                </a:solidFill>
              </a:rPr>
              <a:t> </a:t>
            </a:r>
            <a:endParaRPr lang="en-US" b="1" dirty="0">
              <a:solidFill>
                <a:schemeClr val="accent1">
                  <a:lumMod val="50000"/>
                </a:schemeClr>
              </a:solidFill>
            </a:endParaRPr>
          </a:p>
          <a:p>
            <a:r>
              <a:rPr lang="en-US" dirty="0">
                <a:solidFill>
                  <a:schemeClr val="accent1">
                    <a:lumMod val="50000"/>
                  </a:schemeClr>
                </a:solidFill>
              </a:rPr>
              <a:t>The training course gave the participants the opportunity to explore the foundations and re-cent developments of impact evaluation of policies, programs and institutions in the </a:t>
            </a:r>
            <a:r>
              <a:rPr lang="hu-HU" dirty="0" err="1">
                <a:solidFill>
                  <a:schemeClr val="accent1">
                    <a:lumMod val="50000"/>
                  </a:schemeClr>
                </a:solidFill>
              </a:rPr>
              <a:t>field</a:t>
            </a:r>
            <a:r>
              <a:rPr lang="en-US" dirty="0">
                <a:solidFill>
                  <a:schemeClr val="accent1">
                    <a:lumMod val="50000"/>
                  </a:schemeClr>
                </a:solidFill>
              </a:rPr>
              <a:t> of research and innovation. The training was structured into four main pillars:</a:t>
            </a:r>
          </a:p>
          <a:p>
            <a:r>
              <a:rPr lang="hu-HU" dirty="0">
                <a:solidFill>
                  <a:schemeClr val="accent1">
                    <a:lumMod val="50000"/>
                  </a:schemeClr>
                </a:solidFill>
              </a:rPr>
              <a:t>- </a:t>
            </a:r>
            <a:r>
              <a:rPr lang="en-US" dirty="0">
                <a:solidFill>
                  <a:schemeClr val="accent1">
                    <a:lumMod val="50000"/>
                  </a:schemeClr>
                </a:solidFill>
              </a:rPr>
              <a:t>fundamentals of STI evaluation</a:t>
            </a:r>
          </a:p>
          <a:p>
            <a:r>
              <a:rPr lang="hu-HU" dirty="0">
                <a:solidFill>
                  <a:schemeClr val="accent1">
                    <a:lumMod val="50000"/>
                  </a:schemeClr>
                </a:solidFill>
              </a:rPr>
              <a:t>- </a:t>
            </a:r>
            <a:r>
              <a:rPr lang="en-US" dirty="0">
                <a:solidFill>
                  <a:schemeClr val="accent1">
                    <a:lumMod val="50000"/>
                  </a:schemeClr>
                </a:solidFill>
              </a:rPr>
              <a:t>planning and conducting STI evaluation</a:t>
            </a:r>
          </a:p>
          <a:p>
            <a:r>
              <a:rPr lang="hu-HU" dirty="0">
                <a:solidFill>
                  <a:schemeClr val="accent1">
                    <a:lumMod val="50000"/>
                  </a:schemeClr>
                </a:solidFill>
              </a:rPr>
              <a:t>- </a:t>
            </a:r>
            <a:r>
              <a:rPr lang="en-US" dirty="0">
                <a:solidFill>
                  <a:schemeClr val="accent1">
                    <a:lumMod val="50000"/>
                  </a:schemeClr>
                </a:solidFill>
              </a:rPr>
              <a:t>applied methodologies and</a:t>
            </a:r>
          </a:p>
          <a:p>
            <a:r>
              <a:rPr lang="hu-HU" dirty="0">
                <a:solidFill>
                  <a:schemeClr val="accent1">
                    <a:lumMod val="50000"/>
                  </a:schemeClr>
                </a:solidFill>
              </a:rPr>
              <a:t>- </a:t>
            </a:r>
            <a:r>
              <a:rPr lang="en-US" dirty="0" err="1">
                <a:solidFill>
                  <a:schemeClr val="accent1">
                    <a:lumMod val="50000"/>
                  </a:schemeClr>
                </a:solidFill>
              </a:rPr>
              <a:t>settin</a:t>
            </a:r>
            <a:r>
              <a:rPr lang="hu-HU" dirty="0">
                <a:solidFill>
                  <a:schemeClr val="accent1">
                    <a:lumMod val="50000"/>
                  </a:schemeClr>
                </a:solidFill>
              </a:rPr>
              <a:t>g</a:t>
            </a:r>
            <a:r>
              <a:rPr lang="en-US" dirty="0">
                <a:solidFill>
                  <a:schemeClr val="accent1">
                    <a:lumMod val="50000"/>
                  </a:schemeClr>
                </a:solidFill>
              </a:rPr>
              <a:t>-up an evaluation</a:t>
            </a:r>
          </a:p>
          <a:p>
            <a:endParaRPr lang="hu-HU" b="1" dirty="0">
              <a:solidFill>
                <a:schemeClr val="accent1">
                  <a:lumMod val="50000"/>
                </a:schemeClr>
              </a:solidFill>
            </a:endParaRPr>
          </a:p>
          <a:p>
            <a:endParaRPr lang="es-ES_tradnl" dirty="0"/>
          </a:p>
        </p:txBody>
      </p:sp>
      <p:pic>
        <p:nvPicPr>
          <p:cNvPr id="7" name="Kép 6">
            <a:extLst>
              <a:ext uri="{FF2B5EF4-FFF2-40B4-BE49-F238E27FC236}">
                <a16:creationId xmlns:a16="http://schemas.microsoft.com/office/drawing/2014/main" id="{D07F72B5-709E-4C10-815E-288870DA1252}"/>
              </a:ext>
            </a:extLst>
          </p:cNvPr>
          <p:cNvPicPr>
            <a:picLocks noChangeAspect="1"/>
          </p:cNvPicPr>
          <p:nvPr/>
        </p:nvPicPr>
        <p:blipFill>
          <a:blip r:embed="rId2"/>
          <a:stretch>
            <a:fillRect/>
          </a:stretch>
        </p:blipFill>
        <p:spPr>
          <a:xfrm>
            <a:off x="6524800" y="3072978"/>
            <a:ext cx="1997803" cy="2663737"/>
          </a:xfrm>
          <a:prstGeom prst="rect">
            <a:avLst/>
          </a:prstGeom>
        </p:spPr>
      </p:pic>
    </p:spTree>
    <p:extLst>
      <p:ext uri="{BB962C8B-B14F-4D97-AF65-F5344CB8AC3E}">
        <p14:creationId xmlns:p14="http://schemas.microsoft.com/office/powerpoint/2010/main" val="3171580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r>
              <a:rPr lang="hu-HU" dirty="0"/>
              <a:t>ENRICH </a:t>
            </a:r>
            <a:r>
              <a:rPr lang="hu-HU" dirty="0" err="1"/>
              <a:t>services</a:t>
            </a:r>
            <a:endParaRPr lang="es-ES_tradnl" dirty="0"/>
          </a:p>
        </p:txBody>
      </p:sp>
      <p:sp>
        <p:nvSpPr>
          <p:cNvPr id="3" name="Marcador de texto 2"/>
          <p:cNvSpPr>
            <a:spLocks noGrp="1"/>
          </p:cNvSpPr>
          <p:nvPr>
            <p:ph type="body" sz="quarter" idx="11"/>
          </p:nvPr>
        </p:nvSpPr>
        <p:spPr/>
        <p:txBody>
          <a:bodyPr/>
          <a:lstStyle/>
          <a:p>
            <a:pPr lvl="0"/>
            <a:r>
              <a:rPr lang="hu-HU" dirty="0">
                <a:solidFill>
                  <a:srgbClr val="70AD47"/>
                </a:solidFill>
              </a:rPr>
              <a:t>TRAINING &amp; INFRASTRUCTURE III. </a:t>
            </a:r>
            <a:endParaRPr lang="es-ES_tradnl" dirty="0">
              <a:solidFill>
                <a:srgbClr val="70AD47"/>
              </a:solidFill>
            </a:endParaRPr>
          </a:p>
        </p:txBody>
      </p:sp>
      <p:sp>
        <p:nvSpPr>
          <p:cNvPr id="4" name="Marcador de texto 3"/>
          <p:cNvSpPr>
            <a:spLocks noGrp="1"/>
          </p:cNvSpPr>
          <p:nvPr>
            <p:ph type="body" sz="quarter" idx="12"/>
          </p:nvPr>
        </p:nvSpPr>
        <p:spPr>
          <a:xfrm>
            <a:off x="622800" y="1617046"/>
            <a:ext cx="6340761" cy="2149611"/>
          </a:xfrm>
        </p:spPr>
        <p:txBody>
          <a:bodyPr/>
          <a:lstStyle/>
          <a:p>
            <a:r>
              <a:rPr lang="hu-HU" b="1" dirty="0" err="1">
                <a:solidFill>
                  <a:schemeClr val="accent1">
                    <a:lumMod val="50000"/>
                  </a:schemeClr>
                </a:solidFill>
              </a:rPr>
              <a:t>Innovation</a:t>
            </a:r>
            <a:r>
              <a:rPr lang="hu-HU" b="1" dirty="0">
                <a:solidFill>
                  <a:schemeClr val="accent1">
                    <a:lumMod val="50000"/>
                  </a:schemeClr>
                </a:solidFill>
              </a:rPr>
              <a:t> </a:t>
            </a:r>
            <a:r>
              <a:rPr lang="hu-HU" b="1" dirty="0" err="1">
                <a:solidFill>
                  <a:schemeClr val="accent1">
                    <a:lumMod val="50000"/>
                  </a:schemeClr>
                </a:solidFill>
              </a:rPr>
              <a:t>Bootcamp</a:t>
            </a:r>
            <a:r>
              <a:rPr lang="hu-HU" dirty="0">
                <a:solidFill>
                  <a:schemeClr val="accent1">
                    <a:lumMod val="50000"/>
                  </a:schemeClr>
                </a:solidFill>
              </a:rPr>
              <a:t> BR: </a:t>
            </a:r>
            <a:r>
              <a:rPr lang="hu-HU" dirty="0" err="1">
                <a:solidFill>
                  <a:schemeClr val="accent1">
                    <a:lumMod val="50000"/>
                  </a:schemeClr>
                </a:solidFill>
              </a:rPr>
              <a:t>Curitiba</a:t>
            </a:r>
            <a:r>
              <a:rPr lang="hu-HU" dirty="0">
                <a:solidFill>
                  <a:schemeClr val="accent1">
                    <a:lumMod val="50000"/>
                  </a:schemeClr>
                </a:solidFill>
              </a:rPr>
              <a:t>, </a:t>
            </a:r>
            <a:r>
              <a:rPr lang="hu-HU" dirty="0" err="1">
                <a:solidFill>
                  <a:schemeClr val="accent1">
                    <a:lumMod val="50000"/>
                  </a:schemeClr>
                </a:solidFill>
              </a:rPr>
              <a:t>September</a:t>
            </a:r>
            <a:r>
              <a:rPr lang="hu-HU" dirty="0">
                <a:solidFill>
                  <a:schemeClr val="accent1">
                    <a:lumMod val="50000"/>
                  </a:schemeClr>
                </a:solidFill>
              </a:rPr>
              <a:t> 2018</a:t>
            </a:r>
          </a:p>
          <a:p>
            <a:r>
              <a:rPr lang="hu-HU" u="sng" dirty="0" err="1">
                <a:solidFill>
                  <a:schemeClr val="accent1">
                    <a:lumMod val="50000"/>
                  </a:schemeClr>
                </a:solidFill>
              </a:rPr>
              <a:t>Topics</a:t>
            </a:r>
            <a:r>
              <a:rPr lang="hu-HU" dirty="0">
                <a:solidFill>
                  <a:schemeClr val="accent1">
                    <a:lumMod val="50000"/>
                  </a:schemeClr>
                </a:solidFill>
              </a:rPr>
              <a:t>: </a:t>
            </a:r>
            <a:r>
              <a:rPr lang="hu-HU" dirty="0" err="1">
                <a:solidFill>
                  <a:schemeClr val="accent1">
                    <a:lumMod val="50000"/>
                  </a:schemeClr>
                </a:solidFill>
              </a:rPr>
              <a:t>innovation</a:t>
            </a:r>
            <a:r>
              <a:rPr lang="hu-HU" dirty="0">
                <a:solidFill>
                  <a:schemeClr val="accent1">
                    <a:lumMod val="50000"/>
                  </a:schemeClr>
                </a:solidFill>
              </a:rPr>
              <a:t> </a:t>
            </a:r>
            <a:r>
              <a:rPr lang="hu-HU" dirty="0" err="1">
                <a:solidFill>
                  <a:schemeClr val="accent1">
                    <a:lumMod val="50000"/>
                  </a:schemeClr>
                </a:solidFill>
              </a:rPr>
              <a:t>ecosystem</a:t>
            </a:r>
            <a:r>
              <a:rPr lang="hu-HU" dirty="0">
                <a:solidFill>
                  <a:schemeClr val="accent1">
                    <a:lumMod val="50000"/>
                  </a:schemeClr>
                </a:solidFill>
              </a:rPr>
              <a:t> in EU &amp; BR; </a:t>
            </a:r>
            <a:r>
              <a:rPr lang="hu-HU" dirty="0" err="1">
                <a:solidFill>
                  <a:schemeClr val="accent1">
                    <a:lumMod val="50000"/>
                  </a:schemeClr>
                </a:solidFill>
              </a:rPr>
              <a:t>financial</a:t>
            </a:r>
            <a:r>
              <a:rPr lang="hu-HU" dirty="0">
                <a:solidFill>
                  <a:schemeClr val="accent1">
                    <a:lumMod val="50000"/>
                  </a:schemeClr>
                </a:solidFill>
              </a:rPr>
              <a:t> </a:t>
            </a:r>
            <a:r>
              <a:rPr lang="hu-HU" dirty="0" err="1">
                <a:solidFill>
                  <a:schemeClr val="accent1">
                    <a:lumMod val="50000"/>
                  </a:schemeClr>
                </a:solidFill>
              </a:rPr>
              <a:t>support</a:t>
            </a:r>
            <a:r>
              <a:rPr lang="hu-HU" dirty="0">
                <a:solidFill>
                  <a:schemeClr val="accent1">
                    <a:lumMod val="50000"/>
                  </a:schemeClr>
                </a:solidFill>
              </a:rPr>
              <a:t> </a:t>
            </a:r>
            <a:r>
              <a:rPr lang="hu-HU" dirty="0" err="1">
                <a:solidFill>
                  <a:schemeClr val="accent1">
                    <a:lumMod val="50000"/>
                  </a:schemeClr>
                </a:solidFill>
              </a:rPr>
              <a:t>instruments</a:t>
            </a:r>
            <a:r>
              <a:rPr lang="hu-HU" dirty="0">
                <a:solidFill>
                  <a:schemeClr val="accent1">
                    <a:lumMod val="50000"/>
                  </a:schemeClr>
                </a:solidFill>
              </a:rPr>
              <a:t> and </a:t>
            </a:r>
            <a:br>
              <a:rPr lang="hu-HU" dirty="0">
                <a:solidFill>
                  <a:schemeClr val="accent1">
                    <a:lumMod val="50000"/>
                  </a:schemeClr>
                </a:solidFill>
              </a:rPr>
            </a:br>
            <a:r>
              <a:rPr lang="hu-HU" dirty="0" err="1">
                <a:solidFill>
                  <a:schemeClr val="accent1">
                    <a:lumMod val="50000"/>
                  </a:schemeClr>
                </a:solidFill>
              </a:rPr>
              <a:t>investment</a:t>
            </a:r>
            <a:r>
              <a:rPr lang="hu-HU" dirty="0">
                <a:solidFill>
                  <a:schemeClr val="accent1">
                    <a:lumMod val="50000"/>
                  </a:schemeClr>
                </a:solidFill>
              </a:rPr>
              <a:t> </a:t>
            </a:r>
            <a:r>
              <a:rPr lang="hu-HU" dirty="0" err="1">
                <a:solidFill>
                  <a:schemeClr val="accent1">
                    <a:lumMod val="50000"/>
                  </a:schemeClr>
                </a:solidFill>
              </a:rPr>
              <a:t>opportunities</a:t>
            </a:r>
            <a:r>
              <a:rPr lang="hu-HU" dirty="0">
                <a:solidFill>
                  <a:schemeClr val="accent1">
                    <a:lumMod val="50000"/>
                  </a:schemeClr>
                </a:solidFill>
              </a:rPr>
              <a:t>; </a:t>
            </a:r>
            <a:r>
              <a:rPr lang="en-US" dirty="0">
                <a:solidFill>
                  <a:schemeClr val="accent1">
                    <a:lumMod val="50000"/>
                  </a:schemeClr>
                </a:solidFill>
              </a:rPr>
              <a:t>Information and dissemination about the actors, </a:t>
            </a:r>
            <a:br>
              <a:rPr lang="hu-HU" dirty="0">
                <a:solidFill>
                  <a:schemeClr val="accent1">
                    <a:lumMod val="50000"/>
                  </a:schemeClr>
                </a:solidFill>
              </a:rPr>
            </a:br>
            <a:r>
              <a:rPr lang="en-US" dirty="0">
                <a:solidFill>
                  <a:schemeClr val="accent1">
                    <a:lumMod val="50000"/>
                  </a:schemeClr>
                </a:solidFill>
              </a:rPr>
              <a:t>products, services and processes offered by ENRICH; Networking and pitch </a:t>
            </a:r>
            <a:br>
              <a:rPr lang="hu-HU" dirty="0">
                <a:solidFill>
                  <a:schemeClr val="accent1">
                    <a:lumMod val="50000"/>
                  </a:schemeClr>
                </a:solidFill>
              </a:rPr>
            </a:br>
            <a:r>
              <a:rPr lang="en-US" dirty="0">
                <a:solidFill>
                  <a:schemeClr val="accent1">
                    <a:lumMod val="50000"/>
                  </a:schemeClr>
                </a:solidFill>
              </a:rPr>
              <a:t>sessions for startups and researchers</a:t>
            </a:r>
            <a:endParaRPr lang="hu-HU" dirty="0">
              <a:solidFill>
                <a:schemeClr val="accent1">
                  <a:lumMod val="50000"/>
                </a:schemeClr>
              </a:solidFill>
            </a:endParaRPr>
          </a:p>
          <a:p>
            <a:endParaRPr lang="es-ES_tradnl" dirty="0"/>
          </a:p>
        </p:txBody>
      </p:sp>
      <p:sp>
        <p:nvSpPr>
          <p:cNvPr id="5" name="Marcador de texto 4"/>
          <p:cNvSpPr>
            <a:spLocks noGrp="1"/>
          </p:cNvSpPr>
          <p:nvPr>
            <p:ph type="body" sz="quarter" idx="13"/>
          </p:nvPr>
        </p:nvSpPr>
        <p:spPr>
          <a:xfrm>
            <a:off x="622800" y="3951215"/>
            <a:ext cx="6264561" cy="2055302"/>
          </a:xfrm>
        </p:spPr>
        <p:txBody>
          <a:bodyPr/>
          <a:lstStyle/>
          <a:p>
            <a:r>
              <a:rPr lang="hu-HU" b="1" dirty="0" err="1">
                <a:solidFill>
                  <a:schemeClr val="accent1">
                    <a:lumMod val="50000"/>
                  </a:schemeClr>
                </a:solidFill>
              </a:rPr>
              <a:t>Innovation</a:t>
            </a:r>
            <a:r>
              <a:rPr lang="hu-HU" b="1" dirty="0">
                <a:solidFill>
                  <a:schemeClr val="accent1">
                    <a:lumMod val="50000"/>
                  </a:schemeClr>
                </a:solidFill>
              </a:rPr>
              <a:t> </a:t>
            </a:r>
            <a:r>
              <a:rPr lang="hu-HU" b="1" dirty="0" err="1">
                <a:solidFill>
                  <a:schemeClr val="accent1">
                    <a:lumMod val="50000"/>
                  </a:schemeClr>
                </a:solidFill>
              </a:rPr>
              <a:t>Bootcamp</a:t>
            </a:r>
            <a:r>
              <a:rPr lang="hu-HU" dirty="0">
                <a:solidFill>
                  <a:schemeClr val="accent1">
                    <a:lumMod val="50000"/>
                  </a:schemeClr>
                </a:solidFill>
              </a:rPr>
              <a:t> EU: Malaga, November 2018 </a:t>
            </a:r>
          </a:p>
          <a:p>
            <a:r>
              <a:rPr lang="hu-HU" u="sng" dirty="0">
                <a:solidFill>
                  <a:schemeClr val="accent1">
                    <a:lumMod val="50000"/>
                  </a:schemeClr>
                </a:solidFill>
              </a:rPr>
              <a:t>Agenda</a:t>
            </a:r>
            <a:r>
              <a:rPr lang="hu-HU" dirty="0">
                <a:solidFill>
                  <a:schemeClr val="accent1">
                    <a:lumMod val="50000"/>
                  </a:schemeClr>
                </a:solidFill>
              </a:rPr>
              <a:t>: </a:t>
            </a:r>
            <a:r>
              <a:rPr lang="hu-HU" dirty="0" err="1">
                <a:solidFill>
                  <a:schemeClr val="accent1">
                    <a:lumMod val="50000"/>
                  </a:schemeClr>
                </a:solidFill>
              </a:rPr>
              <a:t>Background</a:t>
            </a:r>
            <a:r>
              <a:rPr lang="hu-HU" dirty="0">
                <a:solidFill>
                  <a:schemeClr val="accent1">
                    <a:lumMod val="50000"/>
                  </a:schemeClr>
                </a:solidFill>
              </a:rPr>
              <a:t> </a:t>
            </a:r>
            <a:r>
              <a:rPr lang="hu-HU" dirty="0" err="1">
                <a:solidFill>
                  <a:schemeClr val="accent1">
                    <a:lumMod val="50000"/>
                  </a:schemeClr>
                </a:solidFill>
              </a:rPr>
              <a:t>to</a:t>
            </a:r>
            <a:r>
              <a:rPr lang="hu-HU" dirty="0">
                <a:solidFill>
                  <a:schemeClr val="accent1">
                    <a:lumMod val="50000"/>
                  </a:schemeClr>
                </a:solidFill>
              </a:rPr>
              <a:t> business </a:t>
            </a:r>
            <a:r>
              <a:rPr lang="hu-HU" dirty="0" err="1">
                <a:solidFill>
                  <a:schemeClr val="accent1">
                    <a:lumMod val="50000"/>
                  </a:schemeClr>
                </a:solidFill>
              </a:rPr>
              <a:t>environment</a:t>
            </a:r>
            <a:r>
              <a:rPr lang="hu-HU" dirty="0">
                <a:solidFill>
                  <a:schemeClr val="accent1">
                    <a:lumMod val="50000"/>
                  </a:schemeClr>
                </a:solidFill>
              </a:rPr>
              <a:t> – </a:t>
            </a:r>
            <a:r>
              <a:rPr lang="hu-HU" dirty="0" err="1">
                <a:solidFill>
                  <a:schemeClr val="accent1">
                    <a:lumMod val="50000"/>
                  </a:schemeClr>
                </a:solidFill>
              </a:rPr>
              <a:t>Brazilian</a:t>
            </a:r>
            <a:r>
              <a:rPr lang="hu-HU" dirty="0">
                <a:solidFill>
                  <a:schemeClr val="accent1">
                    <a:lumMod val="50000"/>
                  </a:schemeClr>
                </a:solidFill>
              </a:rPr>
              <a:t> context -  market and </a:t>
            </a:r>
            <a:r>
              <a:rPr lang="hu-HU" dirty="0" err="1">
                <a:solidFill>
                  <a:schemeClr val="accent1">
                    <a:lumMod val="50000"/>
                  </a:schemeClr>
                </a:solidFill>
              </a:rPr>
              <a:t>industry</a:t>
            </a:r>
            <a:r>
              <a:rPr lang="hu-HU" dirty="0">
                <a:solidFill>
                  <a:schemeClr val="accent1">
                    <a:lumMod val="50000"/>
                  </a:schemeClr>
                </a:solidFill>
              </a:rPr>
              <a:t>, business </a:t>
            </a:r>
            <a:r>
              <a:rPr lang="hu-HU" dirty="0" err="1">
                <a:solidFill>
                  <a:schemeClr val="accent1">
                    <a:lumMod val="50000"/>
                  </a:schemeClr>
                </a:solidFill>
              </a:rPr>
              <a:t>plan</a:t>
            </a:r>
            <a:r>
              <a:rPr lang="hu-HU" dirty="0">
                <a:solidFill>
                  <a:schemeClr val="accent1">
                    <a:lumMod val="50000"/>
                  </a:schemeClr>
                </a:solidFill>
              </a:rPr>
              <a:t> </a:t>
            </a:r>
            <a:r>
              <a:rPr lang="hu-HU" dirty="0" err="1">
                <a:solidFill>
                  <a:schemeClr val="accent1">
                    <a:lumMod val="50000"/>
                  </a:schemeClr>
                </a:solidFill>
              </a:rPr>
              <a:t>writing</a:t>
            </a:r>
            <a:r>
              <a:rPr lang="hu-HU" dirty="0">
                <a:solidFill>
                  <a:schemeClr val="accent1">
                    <a:lumMod val="50000"/>
                  </a:schemeClr>
                </a:solidFill>
              </a:rPr>
              <a:t>, business </a:t>
            </a:r>
            <a:r>
              <a:rPr lang="hu-HU" dirty="0" err="1">
                <a:solidFill>
                  <a:schemeClr val="accent1">
                    <a:lumMod val="50000"/>
                  </a:schemeClr>
                </a:solidFill>
              </a:rPr>
              <a:t>skills</a:t>
            </a:r>
            <a:r>
              <a:rPr lang="hu-HU" dirty="0">
                <a:solidFill>
                  <a:schemeClr val="accent1">
                    <a:lumMod val="50000"/>
                  </a:schemeClr>
                </a:solidFill>
              </a:rPr>
              <a:t> &amp; </a:t>
            </a:r>
            <a:r>
              <a:rPr lang="hu-HU" dirty="0" err="1">
                <a:solidFill>
                  <a:schemeClr val="accent1">
                    <a:lumMod val="50000"/>
                  </a:schemeClr>
                </a:solidFill>
              </a:rPr>
              <a:t>legal</a:t>
            </a:r>
            <a:r>
              <a:rPr lang="hu-HU" dirty="0">
                <a:solidFill>
                  <a:schemeClr val="accent1">
                    <a:lumMod val="50000"/>
                  </a:schemeClr>
                </a:solidFill>
              </a:rPr>
              <a:t> </a:t>
            </a:r>
            <a:r>
              <a:rPr lang="hu-HU" dirty="0" err="1">
                <a:solidFill>
                  <a:schemeClr val="accent1">
                    <a:lumMod val="50000"/>
                  </a:schemeClr>
                </a:solidFill>
              </a:rPr>
              <a:t>advice</a:t>
            </a:r>
            <a:r>
              <a:rPr lang="hu-HU" dirty="0">
                <a:solidFill>
                  <a:schemeClr val="accent1">
                    <a:lumMod val="50000"/>
                  </a:schemeClr>
                </a:solidFill>
              </a:rPr>
              <a:t>, marketing, </a:t>
            </a:r>
            <a:r>
              <a:rPr lang="hu-HU" dirty="0" err="1">
                <a:solidFill>
                  <a:schemeClr val="accent1">
                    <a:lumMod val="50000"/>
                  </a:schemeClr>
                </a:solidFill>
              </a:rPr>
              <a:t>networking</a:t>
            </a:r>
            <a:r>
              <a:rPr lang="hu-HU" dirty="0">
                <a:solidFill>
                  <a:schemeClr val="accent1">
                    <a:lumMod val="50000"/>
                  </a:schemeClr>
                </a:solidFill>
              </a:rPr>
              <a:t> and teambuilding </a:t>
            </a:r>
            <a:r>
              <a:rPr lang="hu-HU" dirty="0" err="1">
                <a:solidFill>
                  <a:schemeClr val="accent1">
                    <a:lumMod val="50000"/>
                  </a:schemeClr>
                </a:solidFill>
              </a:rPr>
              <a:t>challenge</a:t>
            </a:r>
            <a:r>
              <a:rPr lang="hu-HU" dirty="0">
                <a:solidFill>
                  <a:schemeClr val="accent1">
                    <a:lumMod val="50000"/>
                  </a:schemeClr>
                </a:solidFill>
              </a:rPr>
              <a:t>; </a:t>
            </a:r>
            <a:r>
              <a:rPr lang="hu-HU" dirty="0" err="1">
                <a:solidFill>
                  <a:schemeClr val="accent1">
                    <a:lumMod val="50000"/>
                  </a:schemeClr>
                </a:solidFill>
              </a:rPr>
              <a:t>Pitch</a:t>
            </a:r>
            <a:r>
              <a:rPr lang="hu-HU" dirty="0">
                <a:solidFill>
                  <a:schemeClr val="accent1">
                    <a:lumMod val="50000"/>
                  </a:schemeClr>
                </a:solidFill>
              </a:rPr>
              <a:t> session &amp; partner </a:t>
            </a:r>
            <a:r>
              <a:rPr lang="hu-HU" dirty="0" err="1">
                <a:solidFill>
                  <a:schemeClr val="accent1">
                    <a:lumMod val="50000"/>
                  </a:schemeClr>
                </a:solidFill>
              </a:rPr>
              <a:t>search</a:t>
            </a:r>
            <a:r>
              <a:rPr lang="hu-HU" dirty="0">
                <a:solidFill>
                  <a:schemeClr val="accent1">
                    <a:lumMod val="50000"/>
                  </a:schemeClr>
                </a:solidFill>
              </a:rPr>
              <a:t> </a:t>
            </a:r>
            <a:r>
              <a:rPr lang="hu-HU" dirty="0" err="1">
                <a:solidFill>
                  <a:schemeClr val="accent1">
                    <a:lumMod val="50000"/>
                  </a:schemeClr>
                </a:solidFill>
              </a:rPr>
              <a:t>advice</a:t>
            </a:r>
            <a:r>
              <a:rPr lang="hu-HU" dirty="0">
                <a:solidFill>
                  <a:schemeClr val="accent1">
                    <a:lumMod val="50000"/>
                  </a:schemeClr>
                </a:solidFill>
              </a:rPr>
              <a:t> </a:t>
            </a:r>
          </a:p>
          <a:p>
            <a:endParaRPr lang="es-ES_tradnl" b="1" dirty="0">
              <a:solidFill>
                <a:schemeClr val="accent1">
                  <a:lumMod val="50000"/>
                </a:schemeClr>
              </a:solidFill>
            </a:endParaRPr>
          </a:p>
        </p:txBody>
      </p:sp>
      <p:pic>
        <p:nvPicPr>
          <p:cNvPr id="11" name="Kép 10">
            <a:extLst>
              <a:ext uri="{FF2B5EF4-FFF2-40B4-BE49-F238E27FC236}">
                <a16:creationId xmlns:a16="http://schemas.microsoft.com/office/drawing/2014/main" id="{601F7244-3C18-4F68-A335-38D8786765A4}"/>
              </a:ext>
            </a:extLst>
          </p:cNvPr>
          <p:cNvPicPr>
            <a:picLocks noChangeAspect="1"/>
          </p:cNvPicPr>
          <p:nvPr/>
        </p:nvPicPr>
        <p:blipFill>
          <a:blip r:embed="rId3"/>
          <a:stretch>
            <a:fillRect/>
          </a:stretch>
        </p:blipFill>
        <p:spPr>
          <a:xfrm>
            <a:off x="6963561" y="4796406"/>
            <a:ext cx="2732948" cy="1537283"/>
          </a:xfrm>
          <a:prstGeom prst="rect">
            <a:avLst/>
          </a:prstGeom>
        </p:spPr>
      </p:pic>
      <p:pic>
        <p:nvPicPr>
          <p:cNvPr id="7" name="Kép 6">
            <a:extLst>
              <a:ext uri="{FF2B5EF4-FFF2-40B4-BE49-F238E27FC236}">
                <a16:creationId xmlns:a16="http://schemas.microsoft.com/office/drawing/2014/main" id="{5522FCC9-C962-4E93-A12B-2ABB369D254C}"/>
              </a:ext>
            </a:extLst>
          </p:cNvPr>
          <p:cNvPicPr>
            <a:picLocks noChangeAspect="1"/>
          </p:cNvPicPr>
          <p:nvPr/>
        </p:nvPicPr>
        <p:blipFill>
          <a:blip r:embed="rId4"/>
          <a:stretch>
            <a:fillRect/>
          </a:stretch>
        </p:blipFill>
        <p:spPr>
          <a:xfrm>
            <a:off x="7161518" y="909588"/>
            <a:ext cx="2452266" cy="1839200"/>
          </a:xfrm>
          <a:prstGeom prst="rect">
            <a:avLst/>
          </a:prstGeom>
        </p:spPr>
      </p:pic>
    </p:spTree>
    <p:extLst>
      <p:ext uri="{BB962C8B-B14F-4D97-AF65-F5344CB8AC3E}">
        <p14:creationId xmlns:p14="http://schemas.microsoft.com/office/powerpoint/2010/main" val="2496703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r>
              <a:rPr lang="hu-HU" dirty="0"/>
              <a:t>ENRICH </a:t>
            </a:r>
            <a:r>
              <a:rPr lang="hu-HU" dirty="0" err="1"/>
              <a:t>services</a:t>
            </a:r>
            <a:endParaRPr lang="es-ES_tradnl" dirty="0"/>
          </a:p>
        </p:txBody>
      </p:sp>
      <p:sp>
        <p:nvSpPr>
          <p:cNvPr id="3" name="Marcador de texto 2"/>
          <p:cNvSpPr>
            <a:spLocks noGrp="1"/>
          </p:cNvSpPr>
          <p:nvPr>
            <p:ph type="body" sz="quarter" idx="11"/>
          </p:nvPr>
        </p:nvSpPr>
        <p:spPr/>
        <p:txBody>
          <a:bodyPr/>
          <a:lstStyle/>
          <a:p>
            <a:pPr lvl="0"/>
            <a:r>
              <a:rPr lang="hu-HU" dirty="0">
                <a:solidFill>
                  <a:srgbClr val="70AD47"/>
                </a:solidFill>
              </a:rPr>
              <a:t>TRAINING &amp; INFRASTRUCTURE IV. </a:t>
            </a:r>
            <a:endParaRPr lang="es-ES_tradnl" dirty="0">
              <a:solidFill>
                <a:srgbClr val="70AD47"/>
              </a:solidFill>
            </a:endParaRPr>
          </a:p>
        </p:txBody>
      </p:sp>
      <p:sp>
        <p:nvSpPr>
          <p:cNvPr id="4" name="Marcador de texto 3"/>
          <p:cNvSpPr>
            <a:spLocks noGrp="1"/>
          </p:cNvSpPr>
          <p:nvPr>
            <p:ph type="body" sz="quarter" idx="12"/>
          </p:nvPr>
        </p:nvSpPr>
        <p:spPr>
          <a:xfrm>
            <a:off x="622800" y="1617046"/>
            <a:ext cx="7452795" cy="2149611"/>
          </a:xfrm>
        </p:spPr>
        <p:txBody>
          <a:bodyPr/>
          <a:lstStyle/>
          <a:p>
            <a:r>
              <a:rPr lang="hu-HU" b="1" dirty="0" err="1">
                <a:solidFill>
                  <a:schemeClr val="accent1">
                    <a:lumMod val="50000"/>
                  </a:schemeClr>
                </a:solidFill>
              </a:rPr>
              <a:t>Training</a:t>
            </a:r>
            <a:r>
              <a:rPr lang="hu-HU" b="1" dirty="0">
                <a:solidFill>
                  <a:schemeClr val="accent1">
                    <a:lumMod val="50000"/>
                  </a:schemeClr>
                </a:solidFill>
              </a:rPr>
              <a:t> 2019</a:t>
            </a:r>
            <a:r>
              <a:rPr lang="hu-HU" dirty="0">
                <a:solidFill>
                  <a:schemeClr val="accent1">
                    <a:lumMod val="50000"/>
                  </a:schemeClr>
                </a:solidFill>
              </a:rPr>
              <a:t>:  </a:t>
            </a:r>
            <a:r>
              <a:rPr lang="hu-HU" dirty="0" err="1">
                <a:solidFill>
                  <a:schemeClr val="accent1">
                    <a:lumMod val="50000"/>
                  </a:schemeClr>
                </a:solidFill>
              </a:rPr>
              <a:t>Innovation</a:t>
            </a:r>
            <a:r>
              <a:rPr lang="hu-HU" dirty="0">
                <a:solidFill>
                  <a:schemeClr val="accent1">
                    <a:lumMod val="50000"/>
                  </a:schemeClr>
                </a:solidFill>
              </a:rPr>
              <a:t> Management </a:t>
            </a:r>
          </a:p>
          <a:p>
            <a:endParaRPr lang="hu-HU" b="1" dirty="0">
              <a:solidFill>
                <a:schemeClr val="accent1">
                  <a:lumMod val="50000"/>
                </a:schemeClr>
              </a:solidFill>
            </a:endParaRPr>
          </a:p>
          <a:p>
            <a:endParaRPr lang="hu-HU" dirty="0"/>
          </a:p>
          <a:p>
            <a:endParaRPr lang="es-ES_tradnl" dirty="0"/>
          </a:p>
        </p:txBody>
      </p:sp>
      <p:pic>
        <p:nvPicPr>
          <p:cNvPr id="8" name="Kép 7">
            <a:extLst>
              <a:ext uri="{FF2B5EF4-FFF2-40B4-BE49-F238E27FC236}">
                <a16:creationId xmlns:a16="http://schemas.microsoft.com/office/drawing/2014/main" id="{C42CA24B-E632-4855-8F03-72E9CF5140C8}"/>
              </a:ext>
            </a:extLst>
          </p:cNvPr>
          <p:cNvPicPr>
            <a:picLocks noChangeAspect="1"/>
          </p:cNvPicPr>
          <p:nvPr/>
        </p:nvPicPr>
        <p:blipFill>
          <a:blip r:embed="rId3"/>
          <a:stretch>
            <a:fillRect/>
          </a:stretch>
        </p:blipFill>
        <p:spPr>
          <a:xfrm>
            <a:off x="743481" y="2044659"/>
            <a:ext cx="7211431" cy="3639058"/>
          </a:xfrm>
          <a:prstGeom prst="rect">
            <a:avLst/>
          </a:prstGeom>
        </p:spPr>
      </p:pic>
    </p:spTree>
    <p:extLst>
      <p:ext uri="{BB962C8B-B14F-4D97-AF65-F5344CB8AC3E}">
        <p14:creationId xmlns:p14="http://schemas.microsoft.com/office/powerpoint/2010/main" val="3328729143"/>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alizado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1365</TotalTime>
  <Words>1122</Words>
  <Application>Microsoft Office PowerPoint</Application>
  <PresentationFormat>A4 (210x297 mm)</PresentationFormat>
  <Paragraphs>166</Paragraphs>
  <Slides>17</Slides>
  <Notes>14</Notes>
  <HiddenSlides>0</HiddenSlides>
  <MMClips>0</MMClips>
  <ScaleCrop>false</ScaleCrop>
  <HeadingPairs>
    <vt:vector size="6" baseType="variant">
      <vt:variant>
        <vt:lpstr>Használt betűtípusok</vt:lpstr>
      </vt:variant>
      <vt:variant>
        <vt:i4>4</vt:i4>
      </vt:variant>
      <vt:variant>
        <vt:lpstr>Téma</vt:lpstr>
      </vt:variant>
      <vt:variant>
        <vt:i4>2</vt:i4>
      </vt:variant>
      <vt:variant>
        <vt:lpstr>Diacímek</vt:lpstr>
      </vt:variant>
      <vt:variant>
        <vt:i4>17</vt:i4>
      </vt:variant>
    </vt:vector>
  </HeadingPairs>
  <TitlesOfParts>
    <vt:vector size="23" baseType="lpstr">
      <vt:lpstr>Arial</vt:lpstr>
      <vt:lpstr>Calibri</vt:lpstr>
      <vt:lpstr>Calibri Light</vt:lpstr>
      <vt:lpstr>Open Sans</vt:lpstr>
      <vt:lpstr>Diseño personalizado</vt:lpstr>
      <vt:lpstr>1_Diseño personalizado</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Zita Buday</cp:lastModifiedBy>
  <cp:revision>110</cp:revision>
  <dcterms:created xsi:type="dcterms:W3CDTF">2017-04-18T09:03:18Z</dcterms:created>
  <dcterms:modified xsi:type="dcterms:W3CDTF">2019-10-11T09:55:35Z</dcterms:modified>
</cp:coreProperties>
</file>