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69B27-7267-43C3-89DE-A5358612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872BE-C660-4364-A629-CB8311BE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BDF6-1171-451B-BD8D-102CF61975B6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1EDE4D3-89FF-4E26-80B4-79263CE0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E75882-8A12-4B39-A769-09D7E95C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73C1D-A46B-4782-911F-F164572011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240C9A-969E-4877-A3AF-65AF15C7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077EB02-43C3-4C3D-BE31-5324476C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DAFEBBE-1292-47BE-936C-BA81B4282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BDF6-1171-451B-BD8D-102CF61975B6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7B6D56-9094-45D0-9213-A1D21DCCB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004D72-2E82-4BC5-AAFC-7C1D37D83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3C1D-A46B-4782-911F-F1645720112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6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785192-EA77-47B8-9BE8-424FBF7B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C2DE7C-1631-4837-A18F-981294D00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60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3E1C30-F35D-4327-BAA0-041E566D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141CA-FA7A-437F-8E04-E09736319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C4C98BD-3A25-47B5-A797-6A5708CCB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CE7375-0537-4466-BC6A-475D0B61C1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07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055CED-BF91-4722-BBCD-D1281C2D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633D5-18EE-4F36-8CD6-9E36B98D84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0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0886C0A-011A-4713-A6E5-925E24CF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Наукові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2E28E-5DBA-410C-AD51-71BA6F9779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3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A7A1157-BC04-4B96-861C-A50A3F1A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Наукові платформи англійською мовою</a:t>
            </a:r>
            <a:endParaRPr lang="uk-UA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0A0D0-5174-4360-A836-D0F4F5DE6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760D9C-597F-4399-8D8B-32131D68A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Наукові платформи англійською мовою</a:t>
            </a:r>
            <a:endParaRPr lang="uk-UA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4D172D-360D-467F-B595-533F88B645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1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B2113F-14CB-48E9-90C5-1A9B04DF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Наукові платформи англійською мовою</a:t>
            </a:r>
            <a:endParaRPr lang="uk-UA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C9B24C-5FB4-45E2-A884-DE508A0A3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0C2538-254B-4945-B5D2-D586ACA4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/>
              <a:t>Наукові платформи англійською мовою</a:t>
            </a:r>
            <a:endParaRPr lang="uk-UA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4D866-46E6-44BC-9F10-1E10B84F2D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8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337991-4CAB-43E4-B00F-3CF9E40F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Наукові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04AF61-7AD3-4200-B946-7DEDB56C1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6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49195D-524A-4C1E-A425-4ED9D3AB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Наукові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14F52-31BA-4922-A49E-523DAC556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8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4D2B66-A792-4F3C-9D10-C1148033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(безкоштовні) платформи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966F9E-8409-4151-ABCB-72289851C5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9E5551-19BD-431A-8A22-08E003BB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/>
              <a:t>Платформи для вивчення іноземних мов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16B30-4AEB-4A9C-B809-2B7F4843A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FA68CE-84DD-41EC-BBF1-FFB9EC62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/>
              <a:t>Платформи для вивчення іноземних мов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D13AD8-FA0A-487B-8277-1AD84F98F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59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EB9502-31B9-40C7-8535-82341DFE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/>
              <a:t>Платформи для вивчення іноземних мов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E333B-27FA-4D7D-982B-BF4F4212AA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576BDB-4C44-4DCD-9C37-99ECE5EB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36420-508D-4F78-A59C-0427137AB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0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9FC6F0A-1227-44FA-8FF7-3E24975E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E0B2FC-7B7E-4F2F-8AB7-E71B8ABBD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1D7A9E-4F08-452E-8092-E0298161C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A5331-F0C6-40D1-85B5-56D9C0CFB6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5D3CB5-CC14-4D41-B31E-B763375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C867F-DA79-424F-89AB-ABE971445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52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BFFF44-9490-4A69-A30C-FD855771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5B575A-3AD5-47D1-9572-1D385B87C4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1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C85A33-4079-412A-BB10-8269AD84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англійською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B43DDC-F72F-466B-901E-D37FF3CE1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AAF74D-43F8-4C58-872E-FEC94655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/>
              <a:t>Освітні платформи українською мовою</a:t>
            </a:r>
            <a:endParaRPr lang="uk-UA" sz="4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B83C01-301C-4B89-809E-C5C7BF253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Відкриті (безкоштовні) платформи </vt:lpstr>
      <vt:lpstr>Освітні платформи англійською мовою</vt:lpstr>
      <vt:lpstr>Освітні платформи англійською мовою</vt:lpstr>
      <vt:lpstr>Освітні платформи англійською мовою</vt:lpstr>
      <vt:lpstr>Освітні платформи англійською мовою</vt:lpstr>
      <vt:lpstr>Освітні платформи англійською мовою</vt:lpstr>
      <vt:lpstr>Освітні платформи англійською мовою</vt:lpstr>
      <vt:lpstr>Освітні платформи українською мовою</vt:lpstr>
      <vt:lpstr>Освітні платформи українською мовою</vt:lpstr>
      <vt:lpstr>Освітні платформи українською мовою</vt:lpstr>
      <vt:lpstr>Освітні платформи українською мовою</vt:lpstr>
      <vt:lpstr>Наукові платформи англійською мовою</vt:lpstr>
      <vt:lpstr>Наукові платформи англійською мовою</vt:lpstr>
      <vt:lpstr>Наукові платформи англійською мовою</vt:lpstr>
      <vt:lpstr>Наукові платформи англійською мовою</vt:lpstr>
      <vt:lpstr>Наукові платформи англійською мовою</vt:lpstr>
      <vt:lpstr>Наукові платформи українською мовою</vt:lpstr>
      <vt:lpstr>Наукові платформи українською мовою</vt:lpstr>
      <vt:lpstr>Платформи для вивчення іноземних мов</vt:lpstr>
      <vt:lpstr>Платформи для вивчення іноземних мов</vt:lpstr>
      <vt:lpstr>Платформи для вивчення іноземних мов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Valentina Yakubiv</dc:creator>
  <cp:lastModifiedBy>admin</cp:lastModifiedBy>
  <cp:revision>2</cp:revision>
  <dcterms:created xsi:type="dcterms:W3CDTF">2022-04-10T12:24:29Z</dcterms:created>
  <dcterms:modified xsi:type="dcterms:W3CDTF">2022-04-11T05:30:56Z</dcterms:modified>
</cp:coreProperties>
</file>