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8"/>
  </p:notesMasterIdLst>
  <p:sldIdLst>
    <p:sldId id="257" r:id="rId3"/>
    <p:sldId id="261" r:id="rId4"/>
    <p:sldId id="262" r:id="rId5"/>
    <p:sldId id="264" r:id="rId6"/>
    <p:sldId id="266" r:id="rId7"/>
    <p:sldId id="271" r:id="rId8"/>
    <p:sldId id="278" r:id="rId9"/>
    <p:sldId id="282" r:id="rId10"/>
    <p:sldId id="283" r:id="rId11"/>
    <p:sldId id="276" r:id="rId12"/>
    <p:sldId id="279" r:id="rId13"/>
    <p:sldId id="280" r:id="rId14"/>
    <p:sldId id="291" r:id="rId15"/>
    <p:sldId id="290" r:id="rId16"/>
    <p:sldId id="285" r:id="rId17"/>
  </p:sldIdLst>
  <p:sldSz cx="9144000" cy="5143500" type="screen16x9"/>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450" y="7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3C8AF3-B615-4450-A18D-F1CC78E90256}" type="datetimeFigureOut">
              <a:rPr lang="uk-UA" smtClean="0"/>
              <a:t>16.05.2022</a:t>
            </a:fld>
            <a:endParaRPr lang="uk-UA"/>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77F99A-8788-4869-B36E-40FF83737CC1}" type="slidenum">
              <a:rPr lang="uk-UA" smtClean="0"/>
              <a:t>‹#›</a:t>
            </a:fld>
            <a:endParaRPr lang="uk-UA"/>
          </a:p>
        </p:txBody>
      </p:sp>
    </p:spTree>
    <p:extLst>
      <p:ext uri="{BB962C8B-B14F-4D97-AF65-F5344CB8AC3E}">
        <p14:creationId xmlns:p14="http://schemas.microsoft.com/office/powerpoint/2010/main" val="2020619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Google Shape;10;p2"/>
          <p:cNvSpPr/>
          <p:nvPr/>
        </p:nvSpPr>
        <p:spPr>
          <a:xfrm>
            <a:off x="1592400" y="-407850"/>
            <a:ext cx="5959200" cy="5959200"/>
          </a:xfrm>
          <a:prstGeom prst="ellipse">
            <a:avLst/>
          </a:prstGeom>
          <a:solidFill>
            <a:srgbClr val="000000">
              <a:alpha val="2654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nvGrpSpPr>
          <p:cNvPr id="11" name="Google Shape;11;p2"/>
          <p:cNvGrpSpPr/>
          <p:nvPr/>
        </p:nvGrpSpPr>
        <p:grpSpPr>
          <a:xfrm>
            <a:off x="501212" y="175874"/>
            <a:ext cx="2451351" cy="2451351"/>
            <a:chOff x="6680825" y="2549350"/>
            <a:chExt cx="1539600" cy="1539600"/>
          </a:xfrm>
        </p:grpSpPr>
        <p:sp>
          <p:nvSpPr>
            <p:cNvPr id="12" name="Google Shape;12;p2"/>
            <p:cNvSpPr/>
            <p:nvPr/>
          </p:nvSpPr>
          <p:spPr>
            <a:xfrm>
              <a:off x="6825669" y="2694194"/>
              <a:ext cx="1249800" cy="1249800"/>
            </a:xfrm>
            <a:prstGeom prst="ellipse">
              <a:avLst/>
            </a:prstGeom>
            <a:solidFill>
              <a:srgbClr val="000000">
                <a:alpha val="1882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3" name="Google Shape;13;p2"/>
            <p:cNvSpPr/>
            <p:nvPr/>
          </p:nvSpPr>
          <p:spPr>
            <a:xfrm>
              <a:off x="6894850" y="2763375"/>
              <a:ext cx="1111200" cy="11112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4" name="Google Shape;14;p2"/>
            <p:cNvSpPr/>
            <p:nvPr/>
          </p:nvSpPr>
          <p:spPr>
            <a:xfrm>
              <a:off x="6680825" y="2549350"/>
              <a:ext cx="1539600" cy="1539600"/>
            </a:xfrm>
            <a:prstGeom prst="donut">
              <a:avLst>
                <a:gd name="adj" fmla="val 495"/>
              </a:avLst>
            </a:prstGeom>
            <a:solidFill>
              <a:srgbClr val="000000">
                <a:alpha val="6539"/>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grpSp>
        <p:nvGrpSpPr>
          <p:cNvPr id="15" name="Google Shape;15;p2"/>
          <p:cNvGrpSpPr/>
          <p:nvPr/>
        </p:nvGrpSpPr>
        <p:grpSpPr>
          <a:xfrm>
            <a:off x="6427669" y="2502633"/>
            <a:ext cx="2324700" cy="2324700"/>
            <a:chOff x="-474900" y="321200"/>
            <a:chExt cx="2324700" cy="2324700"/>
          </a:xfrm>
        </p:grpSpPr>
        <p:sp>
          <p:nvSpPr>
            <p:cNvPr id="16" name="Google Shape;16;p2"/>
            <p:cNvSpPr/>
            <p:nvPr/>
          </p:nvSpPr>
          <p:spPr>
            <a:xfrm>
              <a:off x="-474900" y="321200"/>
              <a:ext cx="2324700" cy="2324700"/>
            </a:xfrm>
            <a:prstGeom prst="ellipse">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7" name="Google Shape;17;p2"/>
            <p:cNvSpPr/>
            <p:nvPr/>
          </p:nvSpPr>
          <p:spPr>
            <a:xfrm>
              <a:off x="120725" y="916825"/>
              <a:ext cx="1133400" cy="1133400"/>
            </a:xfrm>
            <a:prstGeom prst="ellipse">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 name="Google Shape;18;p2"/>
            <p:cNvSpPr/>
            <p:nvPr/>
          </p:nvSpPr>
          <p:spPr>
            <a:xfrm>
              <a:off x="-137125" y="658975"/>
              <a:ext cx="1649100" cy="1649100"/>
            </a:xfrm>
            <a:prstGeom prst="ellipse">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9" name="Google Shape;19;p2"/>
            <p:cNvSpPr/>
            <p:nvPr/>
          </p:nvSpPr>
          <p:spPr>
            <a:xfrm>
              <a:off x="313650" y="1109750"/>
              <a:ext cx="747600" cy="747600"/>
            </a:xfrm>
            <a:prstGeom prst="ellipse">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20" name="Google Shape;20;p2"/>
          <p:cNvSpPr txBox="1">
            <a:spLocks noGrp="1"/>
          </p:cNvSpPr>
          <p:nvPr>
            <p:ph type="ctrTitle"/>
          </p:nvPr>
        </p:nvSpPr>
        <p:spPr>
          <a:xfrm>
            <a:off x="2211600" y="1991850"/>
            <a:ext cx="4720800" cy="1159800"/>
          </a:xfrm>
          <a:prstGeom prst="rect">
            <a:avLst/>
          </a:prstGeom>
          <a:effectLst>
            <a:outerShdw blurRad="85725" dist="19050" dir="5400000" algn="bl" rotWithShape="0">
              <a:srgbClr val="000000">
                <a:alpha val="10000"/>
              </a:srgbClr>
            </a:outerShdw>
          </a:effectLst>
        </p:spPr>
        <p:txBody>
          <a:bodyPr spcFirstLastPara="1" wrap="square" lIns="91425" tIns="91425" rIns="91425" bIns="91425" anchor="ctr" anchorCtr="0">
            <a:noAutofit/>
          </a:bodyPr>
          <a:lstStyle>
            <a:lvl1pPr lvl="0" algn="ctr">
              <a:spcBef>
                <a:spcPts val="0"/>
              </a:spcBef>
              <a:spcAft>
                <a:spcPts val="0"/>
              </a:spcAft>
              <a:buClr>
                <a:srgbClr val="FFFFFF"/>
              </a:buClr>
              <a:buSzPts val="5200"/>
              <a:buNone/>
              <a:defRPr sz="5200">
                <a:solidFill>
                  <a:srgbClr val="FFFFFF"/>
                </a:solidFill>
              </a:defRPr>
            </a:lvl1pPr>
            <a:lvl2pPr lvl="1" algn="ctr">
              <a:spcBef>
                <a:spcPts val="0"/>
              </a:spcBef>
              <a:spcAft>
                <a:spcPts val="0"/>
              </a:spcAft>
              <a:buClr>
                <a:srgbClr val="FFFFFF"/>
              </a:buClr>
              <a:buSzPts val="5200"/>
              <a:buNone/>
              <a:defRPr sz="5200">
                <a:solidFill>
                  <a:srgbClr val="FFFFFF"/>
                </a:solidFill>
              </a:defRPr>
            </a:lvl2pPr>
            <a:lvl3pPr lvl="2" algn="ctr">
              <a:spcBef>
                <a:spcPts val="0"/>
              </a:spcBef>
              <a:spcAft>
                <a:spcPts val="0"/>
              </a:spcAft>
              <a:buClr>
                <a:srgbClr val="FFFFFF"/>
              </a:buClr>
              <a:buSzPts val="5200"/>
              <a:buNone/>
              <a:defRPr sz="5200">
                <a:solidFill>
                  <a:srgbClr val="FFFFFF"/>
                </a:solidFill>
              </a:defRPr>
            </a:lvl3pPr>
            <a:lvl4pPr lvl="3" algn="ctr">
              <a:spcBef>
                <a:spcPts val="0"/>
              </a:spcBef>
              <a:spcAft>
                <a:spcPts val="0"/>
              </a:spcAft>
              <a:buClr>
                <a:srgbClr val="FFFFFF"/>
              </a:buClr>
              <a:buSzPts val="5200"/>
              <a:buNone/>
              <a:defRPr sz="5200">
                <a:solidFill>
                  <a:srgbClr val="FFFFFF"/>
                </a:solidFill>
              </a:defRPr>
            </a:lvl4pPr>
            <a:lvl5pPr lvl="4" algn="ctr">
              <a:spcBef>
                <a:spcPts val="0"/>
              </a:spcBef>
              <a:spcAft>
                <a:spcPts val="0"/>
              </a:spcAft>
              <a:buClr>
                <a:srgbClr val="FFFFFF"/>
              </a:buClr>
              <a:buSzPts val="5200"/>
              <a:buNone/>
              <a:defRPr sz="5200">
                <a:solidFill>
                  <a:srgbClr val="FFFFFF"/>
                </a:solidFill>
              </a:defRPr>
            </a:lvl5pPr>
            <a:lvl6pPr lvl="5" algn="ctr">
              <a:spcBef>
                <a:spcPts val="0"/>
              </a:spcBef>
              <a:spcAft>
                <a:spcPts val="0"/>
              </a:spcAft>
              <a:buClr>
                <a:srgbClr val="FFFFFF"/>
              </a:buClr>
              <a:buSzPts val="5200"/>
              <a:buNone/>
              <a:defRPr sz="5200">
                <a:solidFill>
                  <a:srgbClr val="FFFFFF"/>
                </a:solidFill>
              </a:defRPr>
            </a:lvl6pPr>
            <a:lvl7pPr lvl="6" algn="ctr">
              <a:spcBef>
                <a:spcPts val="0"/>
              </a:spcBef>
              <a:spcAft>
                <a:spcPts val="0"/>
              </a:spcAft>
              <a:buClr>
                <a:srgbClr val="FFFFFF"/>
              </a:buClr>
              <a:buSzPts val="5200"/>
              <a:buNone/>
              <a:defRPr sz="5200">
                <a:solidFill>
                  <a:srgbClr val="FFFFFF"/>
                </a:solidFill>
              </a:defRPr>
            </a:lvl7pPr>
            <a:lvl8pPr lvl="7" algn="ctr">
              <a:spcBef>
                <a:spcPts val="0"/>
              </a:spcBef>
              <a:spcAft>
                <a:spcPts val="0"/>
              </a:spcAft>
              <a:buClr>
                <a:srgbClr val="FFFFFF"/>
              </a:buClr>
              <a:buSzPts val="5200"/>
              <a:buNone/>
              <a:defRPr sz="5200">
                <a:solidFill>
                  <a:srgbClr val="FFFFFF"/>
                </a:solidFill>
              </a:defRPr>
            </a:lvl8pPr>
            <a:lvl9pPr lvl="8" algn="ctr">
              <a:spcBef>
                <a:spcPts val="0"/>
              </a:spcBef>
              <a:spcAft>
                <a:spcPts val="0"/>
              </a:spcAft>
              <a:buClr>
                <a:srgbClr val="FFFFFF"/>
              </a:buClr>
              <a:buSzPts val="5200"/>
              <a:buNone/>
              <a:defRPr sz="5200">
                <a:solidFill>
                  <a:srgbClr val="FFFFFF"/>
                </a:solidFill>
              </a:defRPr>
            </a:lvl9pPr>
          </a:lstStyle>
          <a:p>
            <a:endParaRPr/>
          </a:p>
        </p:txBody>
      </p:sp>
    </p:spTree>
    <p:extLst>
      <p:ext uri="{BB962C8B-B14F-4D97-AF65-F5344CB8AC3E}">
        <p14:creationId xmlns:p14="http://schemas.microsoft.com/office/powerpoint/2010/main" val="2057948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 B">
  <p:cSld name="Blank type B">
    <p:spTree>
      <p:nvGrpSpPr>
        <p:cNvPr id="1" name="Shape 121"/>
        <p:cNvGrpSpPr/>
        <p:nvPr/>
      </p:nvGrpSpPr>
      <p:grpSpPr>
        <a:xfrm>
          <a:off x="0" y="0"/>
          <a:ext cx="0" cy="0"/>
          <a:chOff x="0" y="0"/>
          <a:chExt cx="0" cy="0"/>
        </a:xfrm>
      </p:grpSpPr>
      <p:sp>
        <p:nvSpPr>
          <p:cNvPr id="122" name="Google Shape;122;p12"/>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23" name="Google Shape;123;p12"/>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a:pPr/>
              <a:t>‹#›</a:t>
            </a:fld>
            <a:endParaRPr/>
          </a:p>
        </p:txBody>
      </p:sp>
      <p:grpSp>
        <p:nvGrpSpPr>
          <p:cNvPr id="124" name="Google Shape;124;p12"/>
          <p:cNvGrpSpPr/>
          <p:nvPr/>
        </p:nvGrpSpPr>
        <p:grpSpPr>
          <a:xfrm>
            <a:off x="818844" y="502333"/>
            <a:ext cx="2324700" cy="2324700"/>
            <a:chOff x="-474900" y="321200"/>
            <a:chExt cx="2324700" cy="2324700"/>
          </a:xfrm>
        </p:grpSpPr>
        <p:sp>
          <p:nvSpPr>
            <p:cNvPr id="125" name="Google Shape;125;p12"/>
            <p:cNvSpPr/>
            <p:nvPr/>
          </p:nvSpPr>
          <p:spPr>
            <a:xfrm>
              <a:off x="-474900" y="321200"/>
              <a:ext cx="2324700" cy="23247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26" name="Google Shape;126;p12"/>
            <p:cNvSpPr/>
            <p:nvPr/>
          </p:nvSpPr>
          <p:spPr>
            <a:xfrm>
              <a:off x="120725" y="916825"/>
              <a:ext cx="1133400" cy="11334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27" name="Google Shape;127;p12"/>
            <p:cNvSpPr/>
            <p:nvPr/>
          </p:nvSpPr>
          <p:spPr>
            <a:xfrm>
              <a:off x="-137125" y="658975"/>
              <a:ext cx="1649100" cy="16491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28" name="Google Shape;128;p12"/>
            <p:cNvSpPr/>
            <p:nvPr/>
          </p:nvSpPr>
          <p:spPr>
            <a:xfrm>
              <a:off x="313650" y="1109750"/>
              <a:ext cx="747600" cy="747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129" name="Google Shape;129;p12"/>
          <p:cNvSpPr/>
          <p:nvPr/>
        </p:nvSpPr>
        <p:spPr>
          <a:xfrm>
            <a:off x="1794525" y="-407900"/>
            <a:ext cx="5959200" cy="5959200"/>
          </a:xfrm>
          <a:prstGeom prst="ellipse">
            <a:avLst/>
          </a:prstGeom>
          <a:solidFill>
            <a:srgbClr val="000000">
              <a:alpha val="6539"/>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Tree>
    <p:extLst>
      <p:ext uri="{BB962C8B-B14F-4D97-AF65-F5344CB8AC3E}">
        <p14:creationId xmlns:p14="http://schemas.microsoft.com/office/powerpoint/2010/main" val="181675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Image background">
  <p:cSld name="Image background">
    <p:bg>
      <p:bgPr>
        <a:solidFill>
          <a:srgbClr val="000000"/>
        </a:solidFill>
        <a:effectLst/>
      </p:bgPr>
    </p:bg>
    <p:spTree>
      <p:nvGrpSpPr>
        <p:cNvPr id="1" name="Shape 130"/>
        <p:cNvGrpSpPr/>
        <p:nvPr/>
      </p:nvGrpSpPr>
      <p:grpSpPr>
        <a:xfrm>
          <a:off x="0" y="0"/>
          <a:ext cx="0" cy="0"/>
          <a:chOff x="0" y="0"/>
          <a:chExt cx="0" cy="0"/>
        </a:xfrm>
      </p:grpSpPr>
      <p:sp>
        <p:nvSpPr>
          <p:cNvPr id="131" name="Google Shape;131;p13"/>
          <p:cNvSpPr/>
          <p:nvPr/>
        </p:nvSpPr>
        <p:spPr>
          <a:xfrm>
            <a:off x="-704850" y="-2705100"/>
            <a:ext cx="10553700" cy="10553700"/>
          </a:xfrm>
          <a:prstGeom prst="donut">
            <a:avLst>
              <a:gd name="adj" fmla="val 10467"/>
            </a:avLst>
          </a:prstGeom>
          <a:solidFill>
            <a:srgbClr val="FFFFFF"/>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32" name="Google Shape;132;p13"/>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33" name="Google Shape;133;p13"/>
          <p:cNvSpPr/>
          <p:nvPr/>
        </p:nvSpPr>
        <p:spPr>
          <a:xfrm>
            <a:off x="764000" y="-1236275"/>
            <a:ext cx="7616100" cy="7616100"/>
          </a:xfrm>
          <a:prstGeom prst="ellipse">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34" name="Google Shape;134;p13"/>
          <p:cNvSpPr/>
          <p:nvPr/>
        </p:nvSpPr>
        <p:spPr>
          <a:xfrm>
            <a:off x="1198300" y="-801975"/>
            <a:ext cx="6747000" cy="6747000"/>
          </a:xfrm>
          <a:prstGeom prst="ellipse">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35" name="Google Shape;135;p13"/>
          <p:cNvSpPr/>
          <p:nvPr/>
        </p:nvSpPr>
        <p:spPr>
          <a:xfrm>
            <a:off x="2267900" y="267625"/>
            <a:ext cx="4608300" cy="4608300"/>
          </a:xfrm>
          <a:prstGeom prst="ellipse">
            <a:avLst/>
          </a:prstGeom>
          <a:no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36" name="Google Shape;136;p13"/>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rtl="0">
              <a:buNone/>
              <a:defRPr>
                <a:solidFill>
                  <a:srgbClr val="FFFFFF"/>
                </a:solidFill>
              </a:defRPr>
            </a:lvl1pPr>
            <a:lvl2pPr lvl="1" rtl="0">
              <a:buNone/>
              <a:defRPr>
                <a:solidFill>
                  <a:srgbClr val="FFFFFF"/>
                </a:solidFill>
              </a:defRPr>
            </a:lvl2pPr>
            <a:lvl3pPr lvl="2" rtl="0">
              <a:buNone/>
              <a:defRPr>
                <a:solidFill>
                  <a:srgbClr val="FFFFFF"/>
                </a:solidFill>
              </a:defRPr>
            </a:lvl3pPr>
            <a:lvl4pPr lvl="3" rtl="0">
              <a:buNone/>
              <a:defRPr>
                <a:solidFill>
                  <a:srgbClr val="FFFFFF"/>
                </a:solidFill>
              </a:defRPr>
            </a:lvl4pPr>
            <a:lvl5pPr lvl="4" rtl="0">
              <a:buNone/>
              <a:defRPr>
                <a:solidFill>
                  <a:srgbClr val="FFFFFF"/>
                </a:solidFill>
              </a:defRPr>
            </a:lvl5pPr>
            <a:lvl6pPr lvl="5" rtl="0">
              <a:buNone/>
              <a:defRPr>
                <a:solidFill>
                  <a:srgbClr val="FFFFFF"/>
                </a:solidFill>
              </a:defRPr>
            </a:lvl6pPr>
            <a:lvl7pPr lvl="6" rtl="0">
              <a:buNone/>
              <a:defRPr>
                <a:solidFill>
                  <a:srgbClr val="FFFFFF"/>
                </a:solidFill>
              </a:defRPr>
            </a:lvl7pPr>
            <a:lvl8pPr lvl="7" rtl="0">
              <a:buNone/>
              <a:defRPr>
                <a:solidFill>
                  <a:srgbClr val="FFFFFF"/>
                </a:solidFill>
              </a:defRPr>
            </a:lvl8pPr>
            <a:lvl9pPr lvl="8" rtl="0">
              <a:buNone/>
              <a:defRPr>
                <a:solidFill>
                  <a:srgbClr val="FFFFFF"/>
                </a:solidFill>
              </a:defRPr>
            </a:lvl9pPr>
          </a:lstStyle>
          <a:p>
            <a:fld id="{00000000-1234-1234-1234-123412341234}" type="slidenum">
              <a:rPr lang="en"/>
              <a:pPr/>
              <a:t>‹#›</a:t>
            </a:fld>
            <a:endParaRPr/>
          </a:p>
        </p:txBody>
      </p:sp>
    </p:spTree>
    <p:extLst>
      <p:ext uri="{BB962C8B-B14F-4D97-AF65-F5344CB8AC3E}">
        <p14:creationId xmlns:p14="http://schemas.microsoft.com/office/powerpoint/2010/main" val="2263668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72"/>
        <p:cNvGrpSpPr/>
        <p:nvPr/>
      </p:nvGrpSpPr>
      <p:grpSpPr>
        <a:xfrm>
          <a:off x="0" y="0"/>
          <a:ext cx="0" cy="0"/>
          <a:chOff x="0" y="0"/>
          <a:chExt cx="0" cy="0"/>
        </a:xfrm>
      </p:grpSpPr>
      <p:grpSp>
        <p:nvGrpSpPr>
          <p:cNvPr id="173" name="Google Shape;173;p10"/>
          <p:cNvGrpSpPr/>
          <p:nvPr/>
        </p:nvGrpSpPr>
        <p:grpSpPr>
          <a:xfrm>
            <a:off x="0" y="2"/>
            <a:ext cx="9144036" cy="5143497"/>
            <a:chOff x="0" y="0"/>
            <a:chExt cx="9144036" cy="5143497"/>
          </a:xfrm>
        </p:grpSpPr>
        <p:sp>
          <p:nvSpPr>
            <p:cNvPr id="174" name="Google Shape;174;p10"/>
            <p:cNvSpPr/>
            <p:nvPr/>
          </p:nvSpPr>
          <p:spPr>
            <a:xfrm>
              <a:off x="7924791" y="0"/>
              <a:ext cx="1219243" cy="1859792"/>
            </a:xfrm>
            <a:custGeom>
              <a:avLst/>
              <a:gdLst/>
              <a:ahLst/>
              <a:cxnLst/>
              <a:rect l="l" t="t" r="r" b="b"/>
              <a:pathLst>
                <a:path w="11649" h="17769" extrusionOk="0">
                  <a:moveTo>
                    <a:pt x="2458" y="8111"/>
                  </a:moveTo>
                  <a:lnTo>
                    <a:pt x="2480" y="8145"/>
                  </a:lnTo>
                  <a:lnTo>
                    <a:pt x="2514" y="8168"/>
                  </a:lnTo>
                  <a:lnTo>
                    <a:pt x="2560" y="8191"/>
                  </a:lnTo>
                  <a:lnTo>
                    <a:pt x="2640" y="8191"/>
                  </a:lnTo>
                  <a:lnTo>
                    <a:pt x="2685" y="8168"/>
                  </a:lnTo>
                  <a:lnTo>
                    <a:pt x="2719" y="8145"/>
                  </a:lnTo>
                  <a:lnTo>
                    <a:pt x="2742" y="8122"/>
                  </a:lnTo>
                  <a:lnTo>
                    <a:pt x="4733" y="9271"/>
                  </a:lnTo>
                  <a:lnTo>
                    <a:pt x="4721" y="9317"/>
                  </a:lnTo>
                  <a:lnTo>
                    <a:pt x="4721" y="9362"/>
                  </a:lnTo>
                  <a:lnTo>
                    <a:pt x="4721" y="9408"/>
                  </a:lnTo>
                  <a:lnTo>
                    <a:pt x="4733" y="9453"/>
                  </a:lnTo>
                  <a:lnTo>
                    <a:pt x="4755" y="9499"/>
                  </a:lnTo>
                  <a:lnTo>
                    <a:pt x="4790" y="9533"/>
                  </a:lnTo>
                  <a:lnTo>
                    <a:pt x="4812" y="9567"/>
                  </a:lnTo>
                  <a:lnTo>
                    <a:pt x="4858" y="9590"/>
                  </a:lnTo>
                  <a:lnTo>
                    <a:pt x="4903" y="9601"/>
                  </a:lnTo>
                  <a:lnTo>
                    <a:pt x="4949" y="9613"/>
                  </a:lnTo>
                  <a:lnTo>
                    <a:pt x="4949" y="11910"/>
                  </a:lnTo>
                  <a:lnTo>
                    <a:pt x="4903" y="11910"/>
                  </a:lnTo>
                  <a:lnTo>
                    <a:pt x="4869" y="11933"/>
                  </a:lnTo>
                  <a:lnTo>
                    <a:pt x="4835" y="11945"/>
                  </a:lnTo>
                  <a:lnTo>
                    <a:pt x="4812" y="11979"/>
                  </a:lnTo>
                  <a:lnTo>
                    <a:pt x="4778" y="12001"/>
                  </a:lnTo>
                  <a:lnTo>
                    <a:pt x="4767" y="12047"/>
                  </a:lnTo>
                  <a:lnTo>
                    <a:pt x="4755" y="12081"/>
                  </a:lnTo>
                  <a:lnTo>
                    <a:pt x="4755" y="12127"/>
                  </a:lnTo>
                  <a:lnTo>
                    <a:pt x="4755" y="12161"/>
                  </a:lnTo>
                  <a:lnTo>
                    <a:pt x="4767" y="12206"/>
                  </a:lnTo>
                  <a:lnTo>
                    <a:pt x="2753" y="13366"/>
                  </a:lnTo>
                  <a:lnTo>
                    <a:pt x="2731" y="13332"/>
                  </a:lnTo>
                  <a:lnTo>
                    <a:pt x="2685" y="13298"/>
                  </a:lnTo>
                  <a:lnTo>
                    <a:pt x="2651" y="13287"/>
                  </a:lnTo>
                  <a:lnTo>
                    <a:pt x="2594" y="13275"/>
                  </a:lnTo>
                  <a:lnTo>
                    <a:pt x="2549" y="13287"/>
                  </a:lnTo>
                  <a:lnTo>
                    <a:pt x="2503" y="13298"/>
                  </a:lnTo>
                  <a:lnTo>
                    <a:pt x="2469" y="13332"/>
                  </a:lnTo>
                  <a:lnTo>
                    <a:pt x="2446" y="13366"/>
                  </a:lnTo>
                  <a:lnTo>
                    <a:pt x="433" y="12206"/>
                  </a:lnTo>
                  <a:lnTo>
                    <a:pt x="456" y="12161"/>
                  </a:lnTo>
                  <a:lnTo>
                    <a:pt x="456" y="12127"/>
                  </a:lnTo>
                  <a:lnTo>
                    <a:pt x="456" y="12081"/>
                  </a:lnTo>
                  <a:lnTo>
                    <a:pt x="444" y="12036"/>
                  </a:lnTo>
                  <a:lnTo>
                    <a:pt x="421" y="12001"/>
                  </a:lnTo>
                  <a:lnTo>
                    <a:pt x="399" y="11967"/>
                  </a:lnTo>
                  <a:lnTo>
                    <a:pt x="365" y="11945"/>
                  </a:lnTo>
                  <a:lnTo>
                    <a:pt x="330" y="11922"/>
                  </a:lnTo>
                  <a:lnTo>
                    <a:pt x="296" y="11910"/>
                  </a:lnTo>
                  <a:lnTo>
                    <a:pt x="251" y="11899"/>
                  </a:lnTo>
                  <a:lnTo>
                    <a:pt x="251" y="9556"/>
                  </a:lnTo>
                  <a:lnTo>
                    <a:pt x="319" y="9533"/>
                  </a:lnTo>
                  <a:lnTo>
                    <a:pt x="365" y="9487"/>
                  </a:lnTo>
                  <a:lnTo>
                    <a:pt x="410" y="9431"/>
                  </a:lnTo>
                  <a:lnTo>
                    <a:pt x="421" y="9362"/>
                  </a:lnTo>
                  <a:lnTo>
                    <a:pt x="410" y="9294"/>
                  </a:lnTo>
                  <a:lnTo>
                    <a:pt x="2458" y="8111"/>
                  </a:lnTo>
                  <a:close/>
                  <a:moveTo>
                    <a:pt x="7508" y="8134"/>
                  </a:moveTo>
                  <a:lnTo>
                    <a:pt x="9556" y="9317"/>
                  </a:lnTo>
                  <a:lnTo>
                    <a:pt x="9544" y="9362"/>
                  </a:lnTo>
                  <a:lnTo>
                    <a:pt x="9556" y="9419"/>
                  </a:lnTo>
                  <a:lnTo>
                    <a:pt x="9590" y="9476"/>
                  </a:lnTo>
                  <a:lnTo>
                    <a:pt x="9635" y="9510"/>
                  </a:lnTo>
                  <a:lnTo>
                    <a:pt x="9681" y="9522"/>
                  </a:lnTo>
                  <a:lnTo>
                    <a:pt x="9681" y="11854"/>
                  </a:lnTo>
                  <a:lnTo>
                    <a:pt x="9635" y="11865"/>
                  </a:lnTo>
                  <a:lnTo>
                    <a:pt x="9590" y="11888"/>
                  </a:lnTo>
                  <a:lnTo>
                    <a:pt x="9544" y="11910"/>
                  </a:lnTo>
                  <a:lnTo>
                    <a:pt x="9510" y="11945"/>
                  </a:lnTo>
                  <a:lnTo>
                    <a:pt x="9488" y="11979"/>
                  </a:lnTo>
                  <a:lnTo>
                    <a:pt x="9465" y="12024"/>
                  </a:lnTo>
                  <a:lnTo>
                    <a:pt x="9442" y="12070"/>
                  </a:lnTo>
                  <a:lnTo>
                    <a:pt x="9442" y="12127"/>
                  </a:lnTo>
                  <a:lnTo>
                    <a:pt x="9453" y="12172"/>
                  </a:lnTo>
                  <a:lnTo>
                    <a:pt x="9465" y="12229"/>
                  </a:lnTo>
                  <a:lnTo>
                    <a:pt x="7486" y="13366"/>
                  </a:lnTo>
                  <a:lnTo>
                    <a:pt x="7451" y="13344"/>
                  </a:lnTo>
                  <a:lnTo>
                    <a:pt x="7417" y="13310"/>
                  </a:lnTo>
                  <a:lnTo>
                    <a:pt x="7383" y="13298"/>
                  </a:lnTo>
                  <a:lnTo>
                    <a:pt x="7292" y="13298"/>
                  </a:lnTo>
                  <a:lnTo>
                    <a:pt x="7258" y="13310"/>
                  </a:lnTo>
                  <a:lnTo>
                    <a:pt x="7224" y="13344"/>
                  </a:lnTo>
                  <a:lnTo>
                    <a:pt x="7190" y="13366"/>
                  </a:lnTo>
                  <a:lnTo>
                    <a:pt x="5176" y="12206"/>
                  </a:lnTo>
                  <a:lnTo>
                    <a:pt x="5188" y="12161"/>
                  </a:lnTo>
                  <a:lnTo>
                    <a:pt x="5188" y="12127"/>
                  </a:lnTo>
                  <a:lnTo>
                    <a:pt x="5188" y="12081"/>
                  </a:lnTo>
                  <a:lnTo>
                    <a:pt x="5176" y="12036"/>
                  </a:lnTo>
                  <a:lnTo>
                    <a:pt x="5154" y="12001"/>
                  </a:lnTo>
                  <a:lnTo>
                    <a:pt x="5131" y="11979"/>
                  </a:lnTo>
                  <a:lnTo>
                    <a:pt x="5097" y="11945"/>
                  </a:lnTo>
                  <a:lnTo>
                    <a:pt x="5074" y="11922"/>
                  </a:lnTo>
                  <a:lnTo>
                    <a:pt x="5028" y="11910"/>
                  </a:lnTo>
                  <a:lnTo>
                    <a:pt x="4994" y="11910"/>
                  </a:lnTo>
                  <a:lnTo>
                    <a:pt x="4994" y="9613"/>
                  </a:lnTo>
                  <a:lnTo>
                    <a:pt x="5040" y="9601"/>
                  </a:lnTo>
                  <a:lnTo>
                    <a:pt x="5085" y="9590"/>
                  </a:lnTo>
                  <a:lnTo>
                    <a:pt x="5119" y="9567"/>
                  </a:lnTo>
                  <a:lnTo>
                    <a:pt x="5154" y="9533"/>
                  </a:lnTo>
                  <a:lnTo>
                    <a:pt x="5188" y="9499"/>
                  </a:lnTo>
                  <a:lnTo>
                    <a:pt x="5199" y="9453"/>
                  </a:lnTo>
                  <a:lnTo>
                    <a:pt x="5222" y="9408"/>
                  </a:lnTo>
                  <a:lnTo>
                    <a:pt x="5222" y="9362"/>
                  </a:lnTo>
                  <a:lnTo>
                    <a:pt x="5210" y="9317"/>
                  </a:lnTo>
                  <a:lnTo>
                    <a:pt x="5199" y="9271"/>
                  </a:lnTo>
                  <a:lnTo>
                    <a:pt x="7167" y="8134"/>
                  </a:lnTo>
                  <a:lnTo>
                    <a:pt x="7201" y="8168"/>
                  </a:lnTo>
                  <a:lnTo>
                    <a:pt x="7247" y="8202"/>
                  </a:lnTo>
                  <a:lnTo>
                    <a:pt x="7292" y="8213"/>
                  </a:lnTo>
                  <a:lnTo>
                    <a:pt x="7338" y="8225"/>
                  </a:lnTo>
                  <a:lnTo>
                    <a:pt x="7395" y="8213"/>
                  </a:lnTo>
                  <a:lnTo>
                    <a:pt x="7440" y="8202"/>
                  </a:lnTo>
                  <a:lnTo>
                    <a:pt x="7474" y="8168"/>
                  </a:lnTo>
                  <a:lnTo>
                    <a:pt x="7508" y="8134"/>
                  </a:lnTo>
                  <a:close/>
                  <a:moveTo>
                    <a:pt x="6940" y="0"/>
                  </a:moveTo>
                  <a:lnTo>
                    <a:pt x="5154" y="1036"/>
                  </a:lnTo>
                  <a:lnTo>
                    <a:pt x="5119" y="990"/>
                  </a:lnTo>
                  <a:lnTo>
                    <a:pt x="5074" y="956"/>
                  </a:lnTo>
                  <a:lnTo>
                    <a:pt x="5028" y="945"/>
                  </a:lnTo>
                  <a:lnTo>
                    <a:pt x="4972" y="933"/>
                  </a:lnTo>
                  <a:lnTo>
                    <a:pt x="4926" y="933"/>
                  </a:lnTo>
                  <a:lnTo>
                    <a:pt x="4881" y="956"/>
                  </a:lnTo>
                  <a:lnTo>
                    <a:pt x="4846" y="967"/>
                  </a:lnTo>
                  <a:lnTo>
                    <a:pt x="4812" y="1001"/>
                  </a:lnTo>
                  <a:lnTo>
                    <a:pt x="4790" y="1036"/>
                  </a:lnTo>
                  <a:lnTo>
                    <a:pt x="4767" y="1070"/>
                  </a:lnTo>
                  <a:lnTo>
                    <a:pt x="4755" y="1104"/>
                  </a:lnTo>
                  <a:lnTo>
                    <a:pt x="4744" y="1149"/>
                  </a:lnTo>
                  <a:lnTo>
                    <a:pt x="4755" y="1195"/>
                  </a:lnTo>
                  <a:lnTo>
                    <a:pt x="4767" y="1229"/>
                  </a:lnTo>
                  <a:lnTo>
                    <a:pt x="4778" y="1274"/>
                  </a:lnTo>
                  <a:lnTo>
                    <a:pt x="4801" y="1297"/>
                  </a:lnTo>
                  <a:lnTo>
                    <a:pt x="4835" y="1331"/>
                  </a:lnTo>
                  <a:lnTo>
                    <a:pt x="4869" y="1354"/>
                  </a:lnTo>
                  <a:lnTo>
                    <a:pt x="4903" y="1365"/>
                  </a:lnTo>
                  <a:lnTo>
                    <a:pt x="4949" y="1377"/>
                  </a:lnTo>
                  <a:lnTo>
                    <a:pt x="4949" y="3697"/>
                  </a:lnTo>
                  <a:lnTo>
                    <a:pt x="4903" y="3697"/>
                  </a:lnTo>
                  <a:lnTo>
                    <a:pt x="4869" y="3720"/>
                  </a:lnTo>
                  <a:lnTo>
                    <a:pt x="4835" y="3743"/>
                  </a:lnTo>
                  <a:lnTo>
                    <a:pt x="4801" y="3766"/>
                  </a:lnTo>
                  <a:lnTo>
                    <a:pt x="4778" y="3800"/>
                  </a:lnTo>
                  <a:lnTo>
                    <a:pt x="4767" y="3834"/>
                  </a:lnTo>
                  <a:lnTo>
                    <a:pt x="4755" y="3868"/>
                  </a:lnTo>
                  <a:lnTo>
                    <a:pt x="4744" y="3914"/>
                  </a:lnTo>
                  <a:lnTo>
                    <a:pt x="4755" y="3959"/>
                  </a:lnTo>
                  <a:lnTo>
                    <a:pt x="4767" y="3993"/>
                  </a:lnTo>
                  <a:lnTo>
                    <a:pt x="4790" y="4039"/>
                  </a:lnTo>
                  <a:lnTo>
                    <a:pt x="4812" y="4061"/>
                  </a:lnTo>
                  <a:lnTo>
                    <a:pt x="4846" y="4096"/>
                  </a:lnTo>
                  <a:lnTo>
                    <a:pt x="4881" y="4118"/>
                  </a:lnTo>
                  <a:lnTo>
                    <a:pt x="4926" y="4130"/>
                  </a:lnTo>
                  <a:lnTo>
                    <a:pt x="5028" y="4130"/>
                  </a:lnTo>
                  <a:lnTo>
                    <a:pt x="5074" y="4107"/>
                  </a:lnTo>
                  <a:lnTo>
                    <a:pt x="5119" y="4073"/>
                  </a:lnTo>
                  <a:lnTo>
                    <a:pt x="5154" y="4039"/>
                  </a:lnTo>
                  <a:lnTo>
                    <a:pt x="7122" y="5165"/>
                  </a:lnTo>
                  <a:lnTo>
                    <a:pt x="7099" y="5210"/>
                  </a:lnTo>
                  <a:lnTo>
                    <a:pt x="7099" y="5256"/>
                  </a:lnTo>
                  <a:lnTo>
                    <a:pt x="7099" y="5301"/>
                  </a:lnTo>
                  <a:lnTo>
                    <a:pt x="7110" y="5347"/>
                  </a:lnTo>
                  <a:lnTo>
                    <a:pt x="7133" y="5381"/>
                  </a:lnTo>
                  <a:lnTo>
                    <a:pt x="7156" y="5415"/>
                  </a:lnTo>
                  <a:lnTo>
                    <a:pt x="7190" y="5449"/>
                  </a:lnTo>
                  <a:lnTo>
                    <a:pt x="7235" y="5472"/>
                  </a:lnTo>
                  <a:lnTo>
                    <a:pt x="7269" y="5483"/>
                  </a:lnTo>
                  <a:lnTo>
                    <a:pt x="7315" y="5495"/>
                  </a:lnTo>
                  <a:lnTo>
                    <a:pt x="7315" y="7815"/>
                  </a:lnTo>
                  <a:lnTo>
                    <a:pt x="7281" y="7815"/>
                  </a:lnTo>
                  <a:lnTo>
                    <a:pt x="7247" y="7838"/>
                  </a:lnTo>
                  <a:lnTo>
                    <a:pt x="7190" y="7872"/>
                  </a:lnTo>
                  <a:lnTo>
                    <a:pt x="7144" y="7940"/>
                  </a:lnTo>
                  <a:lnTo>
                    <a:pt x="7133" y="7975"/>
                  </a:lnTo>
                  <a:lnTo>
                    <a:pt x="7133" y="8020"/>
                  </a:lnTo>
                  <a:lnTo>
                    <a:pt x="7133" y="8054"/>
                  </a:lnTo>
                  <a:lnTo>
                    <a:pt x="7144" y="8088"/>
                  </a:lnTo>
                  <a:lnTo>
                    <a:pt x="5176" y="9226"/>
                  </a:lnTo>
                  <a:lnTo>
                    <a:pt x="5142" y="9180"/>
                  </a:lnTo>
                  <a:lnTo>
                    <a:pt x="5085" y="9146"/>
                  </a:lnTo>
                  <a:lnTo>
                    <a:pt x="5028" y="9123"/>
                  </a:lnTo>
                  <a:lnTo>
                    <a:pt x="4972" y="9112"/>
                  </a:lnTo>
                  <a:lnTo>
                    <a:pt x="4903" y="9123"/>
                  </a:lnTo>
                  <a:lnTo>
                    <a:pt x="4846" y="9146"/>
                  </a:lnTo>
                  <a:lnTo>
                    <a:pt x="4801" y="9180"/>
                  </a:lnTo>
                  <a:lnTo>
                    <a:pt x="4755" y="9226"/>
                  </a:lnTo>
                  <a:lnTo>
                    <a:pt x="2765" y="8077"/>
                  </a:lnTo>
                  <a:lnTo>
                    <a:pt x="2776" y="8020"/>
                  </a:lnTo>
                  <a:lnTo>
                    <a:pt x="2776" y="7975"/>
                  </a:lnTo>
                  <a:lnTo>
                    <a:pt x="2765" y="7940"/>
                  </a:lnTo>
                  <a:lnTo>
                    <a:pt x="2731" y="7895"/>
                  </a:lnTo>
                  <a:lnTo>
                    <a:pt x="2674" y="7849"/>
                  </a:lnTo>
                  <a:lnTo>
                    <a:pt x="2640" y="7838"/>
                  </a:lnTo>
                  <a:lnTo>
                    <a:pt x="2560" y="7838"/>
                  </a:lnTo>
                  <a:lnTo>
                    <a:pt x="2526" y="7849"/>
                  </a:lnTo>
                  <a:lnTo>
                    <a:pt x="2469" y="7895"/>
                  </a:lnTo>
                  <a:lnTo>
                    <a:pt x="2435" y="7940"/>
                  </a:lnTo>
                  <a:lnTo>
                    <a:pt x="2423" y="7975"/>
                  </a:lnTo>
                  <a:lnTo>
                    <a:pt x="2423" y="8020"/>
                  </a:lnTo>
                  <a:lnTo>
                    <a:pt x="2435" y="8077"/>
                  </a:lnTo>
                  <a:lnTo>
                    <a:pt x="387" y="9260"/>
                  </a:lnTo>
                  <a:lnTo>
                    <a:pt x="353" y="9226"/>
                  </a:lnTo>
                  <a:lnTo>
                    <a:pt x="319" y="9203"/>
                  </a:lnTo>
                  <a:lnTo>
                    <a:pt x="274" y="9180"/>
                  </a:lnTo>
                  <a:lnTo>
                    <a:pt x="194" y="9180"/>
                  </a:lnTo>
                  <a:lnTo>
                    <a:pt x="160" y="9192"/>
                  </a:lnTo>
                  <a:lnTo>
                    <a:pt x="126" y="9203"/>
                  </a:lnTo>
                  <a:lnTo>
                    <a:pt x="92" y="9226"/>
                  </a:lnTo>
                  <a:lnTo>
                    <a:pt x="69" y="9260"/>
                  </a:lnTo>
                  <a:lnTo>
                    <a:pt x="57" y="9294"/>
                  </a:lnTo>
                  <a:lnTo>
                    <a:pt x="46" y="9328"/>
                  </a:lnTo>
                  <a:lnTo>
                    <a:pt x="46" y="9362"/>
                  </a:lnTo>
                  <a:lnTo>
                    <a:pt x="57" y="9431"/>
                  </a:lnTo>
                  <a:lnTo>
                    <a:pt x="92" y="9487"/>
                  </a:lnTo>
                  <a:lnTo>
                    <a:pt x="137" y="9533"/>
                  </a:lnTo>
                  <a:lnTo>
                    <a:pt x="205" y="9544"/>
                  </a:lnTo>
                  <a:lnTo>
                    <a:pt x="205" y="11899"/>
                  </a:lnTo>
                  <a:lnTo>
                    <a:pt x="160" y="11910"/>
                  </a:lnTo>
                  <a:lnTo>
                    <a:pt x="126" y="11922"/>
                  </a:lnTo>
                  <a:lnTo>
                    <a:pt x="92" y="11945"/>
                  </a:lnTo>
                  <a:lnTo>
                    <a:pt x="57" y="11967"/>
                  </a:lnTo>
                  <a:lnTo>
                    <a:pt x="35" y="12001"/>
                  </a:lnTo>
                  <a:lnTo>
                    <a:pt x="23" y="12036"/>
                  </a:lnTo>
                  <a:lnTo>
                    <a:pt x="12" y="12081"/>
                  </a:lnTo>
                  <a:lnTo>
                    <a:pt x="1" y="12127"/>
                  </a:lnTo>
                  <a:lnTo>
                    <a:pt x="12" y="12172"/>
                  </a:lnTo>
                  <a:lnTo>
                    <a:pt x="23" y="12206"/>
                  </a:lnTo>
                  <a:lnTo>
                    <a:pt x="46" y="12252"/>
                  </a:lnTo>
                  <a:lnTo>
                    <a:pt x="69" y="12286"/>
                  </a:lnTo>
                  <a:lnTo>
                    <a:pt x="103" y="12309"/>
                  </a:lnTo>
                  <a:lnTo>
                    <a:pt x="137" y="12331"/>
                  </a:lnTo>
                  <a:lnTo>
                    <a:pt x="183" y="12343"/>
                  </a:lnTo>
                  <a:lnTo>
                    <a:pt x="285" y="12343"/>
                  </a:lnTo>
                  <a:lnTo>
                    <a:pt x="342" y="12320"/>
                  </a:lnTo>
                  <a:lnTo>
                    <a:pt x="376" y="12286"/>
                  </a:lnTo>
                  <a:lnTo>
                    <a:pt x="410" y="12252"/>
                  </a:lnTo>
                  <a:lnTo>
                    <a:pt x="2423" y="13401"/>
                  </a:lnTo>
                  <a:lnTo>
                    <a:pt x="2412" y="13469"/>
                  </a:lnTo>
                  <a:lnTo>
                    <a:pt x="2412" y="13503"/>
                  </a:lnTo>
                  <a:lnTo>
                    <a:pt x="2423" y="13537"/>
                  </a:lnTo>
                  <a:lnTo>
                    <a:pt x="2446" y="13571"/>
                  </a:lnTo>
                  <a:lnTo>
                    <a:pt x="2469" y="13605"/>
                  </a:lnTo>
                  <a:lnTo>
                    <a:pt x="2492" y="13628"/>
                  </a:lnTo>
                  <a:lnTo>
                    <a:pt x="2526" y="13639"/>
                  </a:lnTo>
                  <a:lnTo>
                    <a:pt x="2560" y="13651"/>
                  </a:lnTo>
                  <a:lnTo>
                    <a:pt x="2594" y="13662"/>
                  </a:lnTo>
                  <a:lnTo>
                    <a:pt x="2640" y="13651"/>
                  </a:lnTo>
                  <a:lnTo>
                    <a:pt x="2674" y="13639"/>
                  </a:lnTo>
                  <a:lnTo>
                    <a:pt x="2708" y="13628"/>
                  </a:lnTo>
                  <a:lnTo>
                    <a:pt x="2731" y="13605"/>
                  </a:lnTo>
                  <a:lnTo>
                    <a:pt x="2753" y="13571"/>
                  </a:lnTo>
                  <a:lnTo>
                    <a:pt x="2776" y="13537"/>
                  </a:lnTo>
                  <a:lnTo>
                    <a:pt x="2787" y="13503"/>
                  </a:lnTo>
                  <a:lnTo>
                    <a:pt x="2787" y="13469"/>
                  </a:lnTo>
                  <a:lnTo>
                    <a:pt x="2776" y="13401"/>
                  </a:lnTo>
                  <a:lnTo>
                    <a:pt x="4790" y="12240"/>
                  </a:lnTo>
                  <a:lnTo>
                    <a:pt x="4824" y="12286"/>
                  </a:lnTo>
                  <a:lnTo>
                    <a:pt x="4869" y="12309"/>
                  </a:lnTo>
                  <a:lnTo>
                    <a:pt x="4915" y="12331"/>
                  </a:lnTo>
                  <a:lnTo>
                    <a:pt x="4972" y="12343"/>
                  </a:lnTo>
                  <a:lnTo>
                    <a:pt x="5028" y="12331"/>
                  </a:lnTo>
                  <a:lnTo>
                    <a:pt x="5074" y="12309"/>
                  </a:lnTo>
                  <a:lnTo>
                    <a:pt x="5119" y="12286"/>
                  </a:lnTo>
                  <a:lnTo>
                    <a:pt x="5154" y="12240"/>
                  </a:lnTo>
                  <a:lnTo>
                    <a:pt x="7178" y="13412"/>
                  </a:lnTo>
                  <a:lnTo>
                    <a:pt x="7167" y="13469"/>
                  </a:lnTo>
                  <a:lnTo>
                    <a:pt x="7178" y="13526"/>
                  </a:lnTo>
                  <a:lnTo>
                    <a:pt x="7213" y="13583"/>
                  </a:lnTo>
                  <a:lnTo>
                    <a:pt x="7258" y="13617"/>
                  </a:lnTo>
                  <a:lnTo>
                    <a:pt x="7315" y="13639"/>
                  </a:lnTo>
                  <a:lnTo>
                    <a:pt x="7315" y="15994"/>
                  </a:lnTo>
                  <a:lnTo>
                    <a:pt x="7269" y="15994"/>
                  </a:lnTo>
                  <a:lnTo>
                    <a:pt x="7235" y="16017"/>
                  </a:lnTo>
                  <a:lnTo>
                    <a:pt x="7190" y="16040"/>
                  </a:lnTo>
                  <a:lnTo>
                    <a:pt x="7167" y="16062"/>
                  </a:lnTo>
                  <a:lnTo>
                    <a:pt x="7133" y="16097"/>
                  </a:lnTo>
                  <a:lnTo>
                    <a:pt x="7122" y="16142"/>
                  </a:lnTo>
                  <a:lnTo>
                    <a:pt x="7110" y="16176"/>
                  </a:lnTo>
                  <a:lnTo>
                    <a:pt x="7099" y="16222"/>
                  </a:lnTo>
                  <a:lnTo>
                    <a:pt x="7110" y="16279"/>
                  </a:lnTo>
                  <a:lnTo>
                    <a:pt x="7122" y="16313"/>
                  </a:lnTo>
                  <a:lnTo>
                    <a:pt x="7144" y="16358"/>
                  </a:lnTo>
                  <a:lnTo>
                    <a:pt x="7167" y="16392"/>
                  </a:lnTo>
                  <a:lnTo>
                    <a:pt x="7201" y="16426"/>
                  </a:lnTo>
                  <a:lnTo>
                    <a:pt x="7247" y="16449"/>
                  </a:lnTo>
                  <a:lnTo>
                    <a:pt x="7292" y="16461"/>
                  </a:lnTo>
                  <a:lnTo>
                    <a:pt x="7395" y="16461"/>
                  </a:lnTo>
                  <a:lnTo>
                    <a:pt x="7451" y="16438"/>
                  </a:lnTo>
                  <a:lnTo>
                    <a:pt x="7497" y="16404"/>
                  </a:lnTo>
                  <a:lnTo>
                    <a:pt x="7542" y="16358"/>
                  </a:lnTo>
                  <a:lnTo>
                    <a:pt x="9533" y="17507"/>
                  </a:lnTo>
                  <a:lnTo>
                    <a:pt x="9510" y="17575"/>
                  </a:lnTo>
                  <a:lnTo>
                    <a:pt x="9522" y="17609"/>
                  </a:lnTo>
                  <a:lnTo>
                    <a:pt x="9533" y="17655"/>
                  </a:lnTo>
                  <a:lnTo>
                    <a:pt x="9544" y="17678"/>
                  </a:lnTo>
                  <a:lnTo>
                    <a:pt x="9567" y="17712"/>
                  </a:lnTo>
                  <a:lnTo>
                    <a:pt x="9601" y="17735"/>
                  </a:lnTo>
                  <a:lnTo>
                    <a:pt x="9635" y="17757"/>
                  </a:lnTo>
                  <a:lnTo>
                    <a:pt x="9670" y="17769"/>
                  </a:lnTo>
                  <a:lnTo>
                    <a:pt x="9749" y="17769"/>
                  </a:lnTo>
                  <a:lnTo>
                    <a:pt x="9783" y="17757"/>
                  </a:lnTo>
                  <a:lnTo>
                    <a:pt x="9817" y="17735"/>
                  </a:lnTo>
                  <a:lnTo>
                    <a:pt x="9852" y="17712"/>
                  </a:lnTo>
                  <a:lnTo>
                    <a:pt x="9874" y="17678"/>
                  </a:lnTo>
                  <a:lnTo>
                    <a:pt x="9886" y="17655"/>
                  </a:lnTo>
                  <a:lnTo>
                    <a:pt x="9897" y="17609"/>
                  </a:lnTo>
                  <a:lnTo>
                    <a:pt x="9908" y="17575"/>
                  </a:lnTo>
                  <a:lnTo>
                    <a:pt x="9886" y="17507"/>
                  </a:lnTo>
                  <a:lnTo>
                    <a:pt x="11649" y="16495"/>
                  </a:lnTo>
                  <a:lnTo>
                    <a:pt x="11649" y="16438"/>
                  </a:lnTo>
                  <a:lnTo>
                    <a:pt x="9874" y="17462"/>
                  </a:lnTo>
                  <a:lnTo>
                    <a:pt x="9840" y="17427"/>
                  </a:lnTo>
                  <a:lnTo>
                    <a:pt x="9806" y="17405"/>
                  </a:lnTo>
                  <a:lnTo>
                    <a:pt x="9761" y="17382"/>
                  </a:lnTo>
                  <a:lnTo>
                    <a:pt x="9658" y="17382"/>
                  </a:lnTo>
                  <a:lnTo>
                    <a:pt x="9613" y="17405"/>
                  </a:lnTo>
                  <a:lnTo>
                    <a:pt x="9579" y="17427"/>
                  </a:lnTo>
                  <a:lnTo>
                    <a:pt x="9544" y="17473"/>
                  </a:lnTo>
                  <a:lnTo>
                    <a:pt x="7554" y="16324"/>
                  </a:lnTo>
                  <a:lnTo>
                    <a:pt x="7577" y="16279"/>
                  </a:lnTo>
                  <a:lnTo>
                    <a:pt x="7577" y="16222"/>
                  </a:lnTo>
                  <a:lnTo>
                    <a:pt x="7577" y="16176"/>
                  </a:lnTo>
                  <a:lnTo>
                    <a:pt x="7565" y="16142"/>
                  </a:lnTo>
                  <a:lnTo>
                    <a:pt x="7542" y="16097"/>
                  </a:lnTo>
                  <a:lnTo>
                    <a:pt x="7520" y="16062"/>
                  </a:lnTo>
                  <a:lnTo>
                    <a:pt x="7486" y="16040"/>
                  </a:lnTo>
                  <a:lnTo>
                    <a:pt x="7451" y="16017"/>
                  </a:lnTo>
                  <a:lnTo>
                    <a:pt x="7406" y="15994"/>
                  </a:lnTo>
                  <a:lnTo>
                    <a:pt x="7360" y="15994"/>
                  </a:lnTo>
                  <a:lnTo>
                    <a:pt x="7360" y="13639"/>
                  </a:lnTo>
                  <a:lnTo>
                    <a:pt x="7417" y="13617"/>
                  </a:lnTo>
                  <a:lnTo>
                    <a:pt x="7474" y="13583"/>
                  </a:lnTo>
                  <a:lnTo>
                    <a:pt x="7497" y="13526"/>
                  </a:lnTo>
                  <a:lnTo>
                    <a:pt x="7508" y="13469"/>
                  </a:lnTo>
                  <a:lnTo>
                    <a:pt x="7508" y="13412"/>
                  </a:lnTo>
                  <a:lnTo>
                    <a:pt x="9488" y="12263"/>
                  </a:lnTo>
                  <a:lnTo>
                    <a:pt x="9533" y="12320"/>
                  </a:lnTo>
                  <a:lnTo>
                    <a:pt x="9579" y="12354"/>
                  </a:lnTo>
                  <a:lnTo>
                    <a:pt x="9647" y="12377"/>
                  </a:lnTo>
                  <a:lnTo>
                    <a:pt x="9715" y="12388"/>
                  </a:lnTo>
                  <a:lnTo>
                    <a:pt x="9772" y="12377"/>
                  </a:lnTo>
                  <a:lnTo>
                    <a:pt x="9840" y="12354"/>
                  </a:lnTo>
                  <a:lnTo>
                    <a:pt x="9886" y="12320"/>
                  </a:lnTo>
                  <a:lnTo>
                    <a:pt x="9931" y="12263"/>
                  </a:lnTo>
                  <a:lnTo>
                    <a:pt x="11649" y="13264"/>
                  </a:lnTo>
                  <a:lnTo>
                    <a:pt x="11649" y="13207"/>
                  </a:lnTo>
                  <a:lnTo>
                    <a:pt x="9954" y="12229"/>
                  </a:lnTo>
                  <a:lnTo>
                    <a:pt x="9965" y="12172"/>
                  </a:lnTo>
                  <a:lnTo>
                    <a:pt x="9977" y="12127"/>
                  </a:lnTo>
                  <a:lnTo>
                    <a:pt x="9977" y="12070"/>
                  </a:lnTo>
                  <a:lnTo>
                    <a:pt x="9954" y="12024"/>
                  </a:lnTo>
                  <a:lnTo>
                    <a:pt x="9931" y="11979"/>
                  </a:lnTo>
                  <a:lnTo>
                    <a:pt x="9908" y="11945"/>
                  </a:lnTo>
                  <a:lnTo>
                    <a:pt x="9874" y="11910"/>
                  </a:lnTo>
                  <a:lnTo>
                    <a:pt x="9829" y="11876"/>
                  </a:lnTo>
                  <a:lnTo>
                    <a:pt x="9783" y="11865"/>
                  </a:lnTo>
                  <a:lnTo>
                    <a:pt x="9726" y="11854"/>
                  </a:lnTo>
                  <a:lnTo>
                    <a:pt x="9726" y="9522"/>
                  </a:lnTo>
                  <a:lnTo>
                    <a:pt x="9783" y="9510"/>
                  </a:lnTo>
                  <a:lnTo>
                    <a:pt x="9829" y="9476"/>
                  </a:lnTo>
                  <a:lnTo>
                    <a:pt x="9863" y="9419"/>
                  </a:lnTo>
                  <a:lnTo>
                    <a:pt x="9874" y="9362"/>
                  </a:lnTo>
                  <a:lnTo>
                    <a:pt x="9863" y="9305"/>
                  </a:lnTo>
                  <a:lnTo>
                    <a:pt x="11649" y="8282"/>
                  </a:lnTo>
                  <a:lnTo>
                    <a:pt x="11649" y="8225"/>
                  </a:lnTo>
                  <a:lnTo>
                    <a:pt x="9840" y="9271"/>
                  </a:lnTo>
                  <a:lnTo>
                    <a:pt x="9817" y="9237"/>
                  </a:lnTo>
                  <a:lnTo>
                    <a:pt x="9783" y="9214"/>
                  </a:lnTo>
                  <a:lnTo>
                    <a:pt x="9749" y="9203"/>
                  </a:lnTo>
                  <a:lnTo>
                    <a:pt x="9670" y="9203"/>
                  </a:lnTo>
                  <a:lnTo>
                    <a:pt x="9635" y="9214"/>
                  </a:lnTo>
                  <a:lnTo>
                    <a:pt x="9601" y="9237"/>
                  </a:lnTo>
                  <a:lnTo>
                    <a:pt x="9579" y="9271"/>
                  </a:lnTo>
                  <a:lnTo>
                    <a:pt x="7531" y="8088"/>
                  </a:lnTo>
                  <a:lnTo>
                    <a:pt x="7542" y="8054"/>
                  </a:lnTo>
                  <a:lnTo>
                    <a:pt x="7542" y="8020"/>
                  </a:lnTo>
                  <a:lnTo>
                    <a:pt x="7542" y="7975"/>
                  </a:lnTo>
                  <a:lnTo>
                    <a:pt x="7531" y="7940"/>
                  </a:lnTo>
                  <a:lnTo>
                    <a:pt x="7497" y="7872"/>
                  </a:lnTo>
                  <a:lnTo>
                    <a:pt x="7429" y="7827"/>
                  </a:lnTo>
                  <a:lnTo>
                    <a:pt x="7395" y="7815"/>
                  </a:lnTo>
                  <a:lnTo>
                    <a:pt x="7360" y="7815"/>
                  </a:lnTo>
                  <a:lnTo>
                    <a:pt x="7360" y="5495"/>
                  </a:lnTo>
                  <a:lnTo>
                    <a:pt x="7406" y="5495"/>
                  </a:lnTo>
                  <a:lnTo>
                    <a:pt x="7451" y="5472"/>
                  </a:lnTo>
                  <a:lnTo>
                    <a:pt x="7486" y="5449"/>
                  </a:lnTo>
                  <a:lnTo>
                    <a:pt x="7520" y="5415"/>
                  </a:lnTo>
                  <a:lnTo>
                    <a:pt x="7542" y="5381"/>
                  </a:lnTo>
                  <a:lnTo>
                    <a:pt x="7565" y="5347"/>
                  </a:lnTo>
                  <a:lnTo>
                    <a:pt x="7577" y="5301"/>
                  </a:lnTo>
                  <a:lnTo>
                    <a:pt x="7577" y="5256"/>
                  </a:lnTo>
                  <a:lnTo>
                    <a:pt x="7577" y="5210"/>
                  </a:lnTo>
                  <a:lnTo>
                    <a:pt x="7565" y="5165"/>
                  </a:lnTo>
                  <a:lnTo>
                    <a:pt x="9510" y="4039"/>
                  </a:lnTo>
                  <a:lnTo>
                    <a:pt x="9544" y="4084"/>
                  </a:lnTo>
                  <a:lnTo>
                    <a:pt x="9590" y="4130"/>
                  </a:lnTo>
                  <a:lnTo>
                    <a:pt x="9647" y="4152"/>
                  </a:lnTo>
                  <a:lnTo>
                    <a:pt x="9772" y="4152"/>
                  </a:lnTo>
                  <a:lnTo>
                    <a:pt x="9829" y="4130"/>
                  </a:lnTo>
                  <a:lnTo>
                    <a:pt x="9874" y="4096"/>
                  </a:lnTo>
                  <a:lnTo>
                    <a:pt x="9908" y="4050"/>
                  </a:lnTo>
                  <a:lnTo>
                    <a:pt x="11649" y="5051"/>
                  </a:lnTo>
                  <a:lnTo>
                    <a:pt x="11649" y="4994"/>
                  </a:lnTo>
                  <a:lnTo>
                    <a:pt x="9931" y="4005"/>
                  </a:lnTo>
                  <a:lnTo>
                    <a:pt x="9954" y="3959"/>
                  </a:lnTo>
                  <a:lnTo>
                    <a:pt x="9954" y="3914"/>
                  </a:lnTo>
                  <a:lnTo>
                    <a:pt x="9954" y="3868"/>
                  </a:lnTo>
                  <a:lnTo>
                    <a:pt x="9931" y="3823"/>
                  </a:lnTo>
                  <a:lnTo>
                    <a:pt x="9920" y="3777"/>
                  </a:lnTo>
                  <a:lnTo>
                    <a:pt x="9886" y="3743"/>
                  </a:lnTo>
                  <a:lnTo>
                    <a:pt x="9852" y="3720"/>
                  </a:lnTo>
                  <a:lnTo>
                    <a:pt x="9817" y="3697"/>
                  </a:lnTo>
                  <a:lnTo>
                    <a:pt x="9772" y="3675"/>
                  </a:lnTo>
                  <a:lnTo>
                    <a:pt x="9726" y="3675"/>
                  </a:lnTo>
                  <a:lnTo>
                    <a:pt x="9726" y="1377"/>
                  </a:lnTo>
                  <a:lnTo>
                    <a:pt x="9772" y="1365"/>
                  </a:lnTo>
                  <a:lnTo>
                    <a:pt x="9806" y="1354"/>
                  </a:lnTo>
                  <a:lnTo>
                    <a:pt x="9840" y="1331"/>
                  </a:lnTo>
                  <a:lnTo>
                    <a:pt x="9874" y="1309"/>
                  </a:lnTo>
                  <a:lnTo>
                    <a:pt x="9897" y="1274"/>
                  </a:lnTo>
                  <a:lnTo>
                    <a:pt x="9920" y="1240"/>
                  </a:lnTo>
                  <a:lnTo>
                    <a:pt x="9931" y="1195"/>
                  </a:lnTo>
                  <a:lnTo>
                    <a:pt x="9931" y="1149"/>
                  </a:lnTo>
                  <a:lnTo>
                    <a:pt x="9931" y="1115"/>
                  </a:lnTo>
                  <a:lnTo>
                    <a:pt x="9920" y="1070"/>
                  </a:lnTo>
                  <a:lnTo>
                    <a:pt x="11649" y="69"/>
                  </a:lnTo>
                  <a:lnTo>
                    <a:pt x="11649" y="12"/>
                  </a:lnTo>
                  <a:lnTo>
                    <a:pt x="9897" y="1024"/>
                  </a:lnTo>
                  <a:lnTo>
                    <a:pt x="9863" y="990"/>
                  </a:lnTo>
                  <a:lnTo>
                    <a:pt x="9817" y="956"/>
                  </a:lnTo>
                  <a:lnTo>
                    <a:pt x="9761" y="933"/>
                  </a:lnTo>
                  <a:lnTo>
                    <a:pt x="9658" y="933"/>
                  </a:lnTo>
                  <a:lnTo>
                    <a:pt x="9601" y="956"/>
                  </a:lnTo>
                  <a:lnTo>
                    <a:pt x="9556" y="990"/>
                  </a:lnTo>
                  <a:lnTo>
                    <a:pt x="9522" y="1024"/>
                  </a:lnTo>
                  <a:lnTo>
                    <a:pt x="7736" y="0"/>
                  </a:lnTo>
                  <a:lnTo>
                    <a:pt x="7645" y="0"/>
                  </a:lnTo>
                  <a:lnTo>
                    <a:pt x="9499" y="1070"/>
                  </a:lnTo>
                  <a:lnTo>
                    <a:pt x="9488" y="1115"/>
                  </a:lnTo>
                  <a:lnTo>
                    <a:pt x="9488" y="1149"/>
                  </a:lnTo>
                  <a:lnTo>
                    <a:pt x="9488" y="1195"/>
                  </a:lnTo>
                  <a:lnTo>
                    <a:pt x="9499" y="1240"/>
                  </a:lnTo>
                  <a:lnTo>
                    <a:pt x="9522" y="1274"/>
                  </a:lnTo>
                  <a:lnTo>
                    <a:pt x="9544" y="1309"/>
                  </a:lnTo>
                  <a:lnTo>
                    <a:pt x="9579" y="1331"/>
                  </a:lnTo>
                  <a:lnTo>
                    <a:pt x="9613" y="1354"/>
                  </a:lnTo>
                  <a:lnTo>
                    <a:pt x="9647" y="1365"/>
                  </a:lnTo>
                  <a:lnTo>
                    <a:pt x="9681" y="1377"/>
                  </a:lnTo>
                  <a:lnTo>
                    <a:pt x="9681" y="3675"/>
                  </a:lnTo>
                  <a:lnTo>
                    <a:pt x="9647" y="3675"/>
                  </a:lnTo>
                  <a:lnTo>
                    <a:pt x="9601" y="3697"/>
                  </a:lnTo>
                  <a:lnTo>
                    <a:pt x="9567" y="3720"/>
                  </a:lnTo>
                  <a:lnTo>
                    <a:pt x="9533" y="3743"/>
                  </a:lnTo>
                  <a:lnTo>
                    <a:pt x="9499" y="3777"/>
                  </a:lnTo>
                  <a:lnTo>
                    <a:pt x="9488" y="3823"/>
                  </a:lnTo>
                  <a:lnTo>
                    <a:pt x="9465" y="3868"/>
                  </a:lnTo>
                  <a:lnTo>
                    <a:pt x="9465" y="3914"/>
                  </a:lnTo>
                  <a:lnTo>
                    <a:pt x="9465" y="3959"/>
                  </a:lnTo>
                  <a:lnTo>
                    <a:pt x="9488" y="4005"/>
                  </a:lnTo>
                  <a:lnTo>
                    <a:pt x="7542" y="5131"/>
                  </a:lnTo>
                  <a:lnTo>
                    <a:pt x="7508" y="5085"/>
                  </a:lnTo>
                  <a:lnTo>
                    <a:pt x="7451" y="5051"/>
                  </a:lnTo>
                  <a:lnTo>
                    <a:pt x="7406" y="5028"/>
                  </a:lnTo>
                  <a:lnTo>
                    <a:pt x="7338" y="5017"/>
                  </a:lnTo>
                  <a:lnTo>
                    <a:pt x="7281" y="5028"/>
                  </a:lnTo>
                  <a:lnTo>
                    <a:pt x="7224" y="5051"/>
                  </a:lnTo>
                  <a:lnTo>
                    <a:pt x="7178" y="5085"/>
                  </a:lnTo>
                  <a:lnTo>
                    <a:pt x="7133" y="5131"/>
                  </a:lnTo>
                  <a:lnTo>
                    <a:pt x="5176" y="3993"/>
                  </a:lnTo>
                  <a:lnTo>
                    <a:pt x="5188" y="3948"/>
                  </a:lnTo>
                  <a:lnTo>
                    <a:pt x="5188" y="3914"/>
                  </a:lnTo>
                  <a:lnTo>
                    <a:pt x="5188" y="3868"/>
                  </a:lnTo>
                  <a:lnTo>
                    <a:pt x="5176" y="3834"/>
                  </a:lnTo>
                  <a:lnTo>
                    <a:pt x="5154" y="3800"/>
                  </a:lnTo>
                  <a:lnTo>
                    <a:pt x="5131" y="3766"/>
                  </a:lnTo>
                  <a:lnTo>
                    <a:pt x="5108" y="3732"/>
                  </a:lnTo>
                  <a:lnTo>
                    <a:pt x="5074" y="3720"/>
                  </a:lnTo>
                  <a:lnTo>
                    <a:pt x="5028" y="3697"/>
                  </a:lnTo>
                  <a:lnTo>
                    <a:pt x="4994" y="3697"/>
                  </a:lnTo>
                  <a:lnTo>
                    <a:pt x="4994" y="1377"/>
                  </a:lnTo>
                  <a:lnTo>
                    <a:pt x="5028" y="1365"/>
                  </a:lnTo>
                  <a:lnTo>
                    <a:pt x="5074" y="1354"/>
                  </a:lnTo>
                  <a:lnTo>
                    <a:pt x="5108" y="1331"/>
                  </a:lnTo>
                  <a:lnTo>
                    <a:pt x="5131" y="1297"/>
                  </a:lnTo>
                  <a:lnTo>
                    <a:pt x="5154" y="1274"/>
                  </a:lnTo>
                  <a:lnTo>
                    <a:pt x="5176" y="1229"/>
                  </a:lnTo>
                  <a:lnTo>
                    <a:pt x="5188" y="1195"/>
                  </a:lnTo>
                  <a:lnTo>
                    <a:pt x="5188" y="1149"/>
                  </a:lnTo>
                  <a:lnTo>
                    <a:pt x="5188" y="1115"/>
                  </a:lnTo>
                  <a:lnTo>
                    <a:pt x="5176" y="1070"/>
                  </a:lnTo>
                  <a:lnTo>
                    <a:pt x="7031" y="0"/>
                  </a:lnTo>
                  <a:close/>
                </a:path>
              </a:pathLst>
            </a:custGeom>
            <a:gradFill>
              <a:gsLst>
                <a:gs pos="0">
                  <a:schemeClr val="dk1">
                    <a:alpha val="32400"/>
                  </a:schemeClr>
                </a:gs>
                <a:gs pos="9000">
                  <a:schemeClr val="dk1">
                    <a:alpha val="32400"/>
                  </a:schemeClr>
                </a:gs>
                <a:gs pos="100000">
                  <a:srgbClr val="FFFFFF">
                    <a:alpha val="45098"/>
                    <a:alpha val="32400"/>
                  </a:srgbClr>
                </a:gs>
              </a:gsLst>
              <a:lin ang="5400012" scaled="0"/>
            </a:gra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75" name="Google Shape;175;p10"/>
            <p:cNvSpPr/>
            <p:nvPr/>
          </p:nvSpPr>
          <p:spPr>
            <a:xfrm>
              <a:off x="0" y="3394425"/>
              <a:ext cx="2268195" cy="1749057"/>
            </a:xfrm>
            <a:custGeom>
              <a:avLst/>
              <a:gdLst/>
              <a:ahLst/>
              <a:cxnLst/>
              <a:rect l="l" t="t" r="r" b="b"/>
              <a:pathLst>
                <a:path w="21671" h="16711" extrusionOk="0">
                  <a:moveTo>
                    <a:pt x="16859" y="342"/>
                  </a:moveTo>
                  <a:lnTo>
                    <a:pt x="18827" y="1479"/>
                  </a:lnTo>
                  <a:lnTo>
                    <a:pt x="18816" y="1514"/>
                  </a:lnTo>
                  <a:lnTo>
                    <a:pt x="18804" y="1559"/>
                  </a:lnTo>
                  <a:lnTo>
                    <a:pt x="18816" y="1616"/>
                  </a:lnTo>
                  <a:lnTo>
                    <a:pt x="18827" y="1650"/>
                  </a:lnTo>
                  <a:lnTo>
                    <a:pt x="18839" y="1696"/>
                  </a:lnTo>
                  <a:lnTo>
                    <a:pt x="18873" y="1730"/>
                  </a:lnTo>
                  <a:lnTo>
                    <a:pt x="18907" y="1764"/>
                  </a:lnTo>
                  <a:lnTo>
                    <a:pt x="18941" y="1787"/>
                  </a:lnTo>
                  <a:lnTo>
                    <a:pt x="18986" y="1798"/>
                  </a:lnTo>
                  <a:lnTo>
                    <a:pt x="19032" y="1809"/>
                  </a:lnTo>
                  <a:lnTo>
                    <a:pt x="19032" y="4062"/>
                  </a:lnTo>
                  <a:lnTo>
                    <a:pt x="18975" y="4062"/>
                  </a:lnTo>
                  <a:lnTo>
                    <a:pt x="18930" y="4084"/>
                  </a:lnTo>
                  <a:lnTo>
                    <a:pt x="18895" y="4107"/>
                  </a:lnTo>
                  <a:lnTo>
                    <a:pt x="18861" y="4141"/>
                  </a:lnTo>
                  <a:lnTo>
                    <a:pt x="18827" y="4175"/>
                  </a:lnTo>
                  <a:lnTo>
                    <a:pt x="18804" y="4221"/>
                  </a:lnTo>
                  <a:lnTo>
                    <a:pt x="18793" y="4266"/>
                  </a:lnTo>
                  <a:lnTo>
                    <a:pt x="18782" y="4323"/>
                  </a:lnTo>
                  <a:lnTo>
                    <a:pt x="18793" y="4380"/>
                  </a:lnTo>
                  <a:lnTo>
                    <a:pt x="18816" y="4426"/>
                  </a:lnTo>
                  <a:lnTo>
                    <a:pt x="16882" y="5540"/>
                  </a:lnTo>
                  <a:lnTo>
                    <a:pt x="16848" y="5495"/>
                  </a:lnTo>
                  <a:lnTo>
                    <a:pt x="16802" y="5461"/>
                  </a:lnTo>
                  <a:lnTo>
                    <a:pt x="16745" y="5438"/>
                  </a:lnTo>
                  <a:lnTo>
                    <a:pt x="16689" y="5427"/>
                  </a:lnTo>
                  <a:lnTo>
                    <a:pt x="16620" y="5438"/>
                  </a:lnTo>
                  <a:lnTo>
                    <a:pt x="16563" y="5461"/>
                  </a:lnTo>
                  <a:lnTo>
                    <a:pt x="16518" y="5495"/>
                  </a:lnTo>
                  <a:lnTo>
                    <a:pt x="16484" y="5540"/>
                  </a:lnTo>
                  <a:lnTo>
                    <a:pt x="14470" y="4380"/>
                  </a:lnTo>
                  <a:lnTo>
                    <a:pt x="14482" y="4323"/>
                  </a:lnTo>
                  <a:lnTo>
                    <a:pt x="14470" y="4255"/>
                  </a:lnTo>
                  <a:lnTo>
                    <a:pt x="14436" y="4209"/>
                  </a:lnTo>
                  <a:lnTo>
                    <a:pt x="14391" y="4175"/>
                  </a:lnTo>
                  <a:lnTo>
                    <a:pt x="14334" y="4153"/>
                  </a:lnTo>
                  <a:lnTo>
                    <a:pt x="14334" y="1821"/>
                  </a:lnTo>
                  <a:lnTo>
                    <a:pt x="14379" y="1809"/>
                  </a:lnTo>
                  <a:lnTo>
                    <a:pt x="14425" y="1798"/>
                  </a:lnTo>
                  <a:lnTo>
                    <a:pt x="14470" y="1775"/>
                  </a:lnTo>
                  <a:lnTo>
                    <a:pt x="14504" y="1741"/>
                  </a:lnTo>
                  <a:lnTo>
                    <a:pt x="14527" y="1707"/>
                  </a:lnTo>
                  <a:lnTo>
                    <a:pt x="14550" y="1661"/>
                  </a:lnTo>
                  <a:lnTo>
                    <a:pt x="14573" y="1616"/>
                  </a:lnTo>
                  <a:lnTo>
                    <a:pt x="14573" y="1559"/>
                  </a:lnTo>
                  <a:lnTo>
                    <a:pt x="14573" y="1514"/>
                  </a:lnTo>
                  <a:lnTo>
                    <a:pt x="14550" y="1468"/>
                  </a:lnTo>
                  <a:lnTo>
                    <a:pt x="16507" y="342"/>
                  </a:lnTo>
                  <a:lnTo>
                    <a:pt x="16541" y="376"/>
                  </a:lnTo>
                  <a:lnTo>
                    <a:pt x="16586" y="410"/>
                  </a:lnTo>
                  <a:lnTo>
                    <a:pt x="16632" y="421"/>
                  </a:lnTo>
                  <a:lnTo>
                    <a:pt x="16689" y="433"/>
                  </a:lnTo>
                  <a:lnTo>
                    <a:pt x="16734" y="421"/>
                  </a:lnTo>
                  <a:lnTo>
                    <a:pt x="16780" y="410"/>
                  </a:lnTo>
                  <a:lnTo>
                    <a:pt x="16825" y="376"/>
                  </a:lnTo>
                  <a:lnTo>
                    <a:pt x="16859" y="342"/>
                  </a:lnTo>
                  <a:close/>
                  <a:moveTo>
                    <a:pt x="14448" y="4426"/>
                  </a:moveTo>
                  <a:lnTo>
                    <a:pt x="16461" y="5586"/>
                  </a:lnTo>
                  <a:lnTo>
                    <a:pt x="16450" y="5620"/>
                  </a:lnTo>
                  <a:lnTo>
                    <a:pt x="16450" y="5666"/>
                  </a:lnTo>
                  <a:lnTo>
                    <a:pt x="16450" y="5711"/>
                  </a:lnTo>
                  <a:lnTo>
                    <a:pt x="16461" y="5757"/>
                  </a:lnTo>
                  <a:lnTo>
                    <a:pt x="16484" y="5791"/>
                  </a:lnTo>
                  <a:lnTo>
                    <a:pt x="16507" y="5825"/>
                  </a:lnTo>
                  <a:lnTo>
                    <a:pt x="16541" y="5859"/>
                  </a:lnTo>
                  <a:lnTo>
                    <a:pt x="16575" y="5882"/>
                  </a:lnTo>
                  <a:lnTo>
                    <a:pt x="16609" y="5893"/>
                  </a:lnTo>
                  <a:lnTo>
                    <a:pt x="16654" y="5904"/>
                  </a:lnTo>
                  <a:lnTo>
                    <a:pt x="16654" y="8236"/>
                  </a:lnTo>
                  <a:lnTo>
                    <a:pt x="16586" y="8259"/>
                  </a:lnTo>
                  <a:lnTo>
                    <a:pt x="16541" y="8293"/>
                  </a:lnTo>
                  <a:lnTo>
                    <a:pt x="16507" y="8350"/>
                  </a:lnTo>
                  <a:lnTo>
                    <a:pt x="16484" y="8430"/>
                  </a:lnTo>
                  <a:lnTo>
                    <a:pt x="16495" y="8464"/>
                  </a:lnTo>
                  <a:lnTo>
                    <a:pt x="16507" y="8498"/>
                  </a:lnTo>
                  <a:lnTo>
                    <a:pt x="14527" y="9647"/>
                  </a:lnTo>
                  <a:lnTo>
                    <a:pt x="14482" y="9601"/>
                  </a:lnTo>
                  <a:lnTo>
                    <a:pt x="14436" y="9556"/>
                  </a:lnTo>
                  <a:lnTo>
                    <a:pt x="14379" y="9533"/>
                  </a:lnTo>
                  <a:lnTo>
                    <a:pt x="14254" y="9533"/>
                  </a:lnTo>
                  <a:lnTo>
                    <a:pt x="14186" y="9556"/>
                  </a:lnTo>
                  <a:lnTo>
                    <a:pt x="14140" y="9601"/>
                  </a:lnTo>
                  <a:lnTo>
                    <a:pt x="14106" y="9647"/>
                  </a:lnTo>
                  <a:lnTo>
                    <a:pt x="12184" y="8543"/>
                  </a:lnTo>
                  <a:lnTo>
                    <a:pt x="12207" y="8487"/>
                  </a:lnTo>
                  <a:lnTo>
                    <a:pt x="12207" y="8430"/>
                  </a:lnTo>
                  <a:lnTo>
                    <a:pt x="12207" y="8373"/>
                  </a:lnTo>
                  <a:lnTo>
                    <a:pt x="12184" y="8327"/>
                  </a:lnTo>
                  <a:lnTo>
                    <a:pt x="12173" y="8282"/>
                  </a:lnTo>
                  <a:lnTo>
                    <a:pt x="12138" y="8248"/>
                  </a:lnTo>
                  <a:lnTo>
                    <a:pt x="12104" y="8214"/>
                  </a:lnTo>
                  <a:lnTo>
                    <a:pt x="12059" y="8191"/>
                  </a:lnTo>
                  <a:lnTo>
                    <a:pt x="12013" y="8168"/>
                  </a:lnTo>
                  <a:lnTo>
                    <a:pt x="11968" y="8157"/>
                  </a:lnTo>
                  <a:lnTo>
                    <a:pt x="11968" y="5848"/>
                  </a:lnTo>
                  <a:lnTo>
                    <a:pt x="12025" y="5825"/>
                  </a:lnTo>
                  <a:lnTo>
                    <a:pt x="12082" y="5791"/>
                  </a:lnTo>
                  <a:lnTo>
                    <a:pt x="12116" y="5734"/>
                  </a:lnTo>
                  <a:lnTo>
                    <a:pt x="12127" y="5666"/>
                  </a:lnTo>
                  <a:lnTo>
                    <a:pt x="12116" y="5609"/>
                  </a:lnTo>
                  <a:lnTo>
                    <a:pt x="14175" y="4426"/>
                  </a:lnTo>
                  <a:lnTo>
                    <a:pt x="14197" y="4448"/>
                  </a:lnTo>
                  <a:lnTo>
                    <a:pt x="14231" y="4471"/>
                  </a:lnTo>
                  <a:lnTo>
                    <a:pt x="14277" y="4482"/>
                  </a:lnTo>
                  <a:lnTo>
                    <a:pt x="14311" y="4494"/>
                  </a:lnTo>
                  <a:lnTo>
                    <a:pt x="14357" y="4482"/>
                  </a:lnTo>
                  <a:lnTo>
                    <a:pt x="14391" y="4471"/>
                  </a:lnTo>
                  <a:lnTo>
                    <a:pt x="14425" y="4448"/>
                  </a:lnTo>
                  <a:lnTo>
                    <a:pt x="14448" y="4426"/>
                  </a:lnTo>
                  <a:close/>
                  <a:moveTo>
                    <a:pt x="7031" y="8543"/>
                  </a:moveTo>
                  <a:lnTo>
                    <a:pt x="7065" y="8578"/>
                  </a:lnTo>
                  <a:lnTo>
                    <a:pt x="7110" y="8612"/>
                  </a:lnTo>
                  <a:lnTo>
                    <a:pt x="7156" y="8623"/>
                  </a:lnTo>
                  <a:lnTo>
                    <a:pt x="7201" y="8634"/>
                  </a:lnTo>
                  <a:lnTo>
                    <a:pt x="7258" y="8623"/>
                  </a:lnTo>
                  <a:lnTo>
                    <a:pt x="7304" y="8612"/>
                  </a:lnTo>
                  <a:lnTo>
                    <a:pt x="7338" y="8589"/>
                  </a:lnTo>
                  <a:lnTo>
                    <a:pt x="7372" y="8555"/>
                  </a:lnTo>
                  <a:lnTo>
                    <a:pt x="9386" y="9715"/>
                  </a:lnTo>
                  <a:lnTo>
                    <a:pt x="9386" y="9772"/>
                  </a:lnTo>
                  <a:lnTo>
                    <a:pt x="9397" y="9840"/>
                  </a:lnTo>
                  <a:lnTo>
                    <a:pt x="9431" y="9897"/>
                  </a:lnTo>
                  <a:lnTo>
                    <a:pt x="9477" y="9943"/>
                  </a:lnTo>
                  <a:lnTo>
                    <a:pt x="9545" y="9965"/>
                  </a:lnTo>
                  <a:lnTo>
                    <a:pt x="9545" y="12286"/>
                  </a:lnTo>
                  <a:lnTo>
                    <a:pt x="9499" y="12286"/>
                  </a:lnTo>
                  <a:lnTo>
                    <a:pt x="9454" y="12309"/>
                  </a:lnTo>
                  <a:lnTo>
                    <a:pt x="9420" y="12331"/>
                  </a:lnTo>
                  <a:lnTo>
                    <a:pt x="9386" y="12366"/>
                  </a:lnTo>
                  <a:lnTo>
                    <a:pt x="9363" y="12400"/>
                  </a:lnTo>
                  <a:lnTo>
                    <a:pt x="9340" y="12434"/>
                  </a:lnTo>
                  <a:lnTo>
                    <a:pt x="9329" y="12479"/>
                  </a:lnTo>
                  <a:lnTo>
                    <a:pt x="9317" y="12536"/>
                  </a:lnTo>
                  <a:lnTo>
                    <a:pt x="9329" y="12582"/>
                  </a:lnTo>
                  <a:lnTo>
                    <a:pt x="9340" y="12639"/>
                  </a:lnTo>
                  <a:lnTo>
                    <a:pt x="7406" y="13753"/>
                  </a:lnTo>
                  <a:lnTo>
                    <a:pt x="7372" y="13708"/>
                  </a:lnTo>
                  <a:lnTo>
                    <a:pt x="7327" y="13674"/>
                  </a:lnTo>
                  <a:lnTo>
                    <a:pt x="7270" y="13640"/>
                  </a:lnTo>
                  <a:lnTo>
                    <a:pt x="7145" y="13640"/>
                  </a:lnTo>
                  <a:lnTo>
                    <a:pt x="7088" y="13674"/>
                  </a:lnTo>
                  <a:lnTo>
                    <a:pt x="7031" y="13708"/>
                  </a:lnTo>
                  <a:lnTo>
                    <a:pt x="6997" y="13753"/>
                  </a:lnTo>
                  <a:lnTo>
                    <a:pt x="5029" y="12616"/>
                  </a:lnTo>
                  <a:lnTo>
                    <a:pt x="5040" y="12582"/>
                  </a:lnTo>
                  <a:lnTo>
                    <a:pt x="5052" y="12536"/>
                  </a:lnTo>
                  <a:lnTo>
                    <a:pt x="5040" y="12491"/>
                  </a:lnTo>
                  <a:lnTo>
                    <a:pt x="5029" y="12457"/>
                  </a:lnTo>
                  <a:lnTo>
                    <a:pt x="5017" y="12411"/>
                  </a:lnTo>
                  <a:lnTo>
                    <a:pt x="4995" y="12388"/>
                  </a:lnTo>
                  <a:lnTo>
                    <a:pt x="4961" y="12354"/>
                  </a:lnTo>
                  <a:lnTo>
                    <a:pt x="4926" y="12343"/>
                  </a:lnTo>
                  <a:lnTo>
                    <a:pt x="4892" y="12320"/>
                  </a:lnTo>
                  <a:lnTo>
                    <a:pt x="4847" y="12320"/>
                  </a:lnTo>
                  <a:lnTo>
                    <a:pt x="4847" y="9943"/>
                  </a:lnTo>
                  <a:lnTo>
                    <a:pt x="4915" y="9931"/>
                  </a:lnTo>
                  <a:lnTo>
                    <a:pt x="4961" y="9886"/>
                  </a:lnTo>
                  <a:lnTo>
                    <a:pt x="4995" y="9840"/>
                  </a:lnTo>
                  <a:lnTo>
                    <a:pt x="5006" y="9772"/>
                  </a:lnTo>
                  <a:lnTo>
                    <a:pt x="4995" y="9715"/>
                  </a:lnTo>
                  <a:lnTo>
                    <a:pt x="7031" y="8543"/>
                  </a:lnTo>
                  <a:close/>
                  <a:moveTo>
                    <a:pt x="12161" y="8578"/>
                  </a:moveTo>
                  <a:lnTo>
                    <a:pt x="14084" y="9692"/>
                  </a:lnTo>
                  <a:lnTo>
                    <a:pt x="14072" y="9727"/>
                  </a:lnTo>
                  <a:lnTo>
                    <a:pt x="14072" y="9772"/>
                  </a:lnTo>
                  <a:lnTo>
                    <a:pt x="14072" y="9818"/>
                  </a:lnTo>
                  <a:lnTo>
                    <a:pt x="14084" y="9863"/>
                  </a:lnTo>
                  <a:lnTo>
                    <a:pt x="14106" y="9909"/>
                  </a:lnTo>
                  <a:lnTo>
                    <a:pt x="14129" y="9943"/>
                  </a:lnTo>
                  <a:lnTo>
                    <a:pt x="14163" y="9965"/>
                  </a:lnTo>
                  <a:lnTo>
                    <a:pt x="14197" y="9988"/>
                  </a:lnTo>
                  <a:lnTo>
                    <a:pt x="14243" y="10011"/>
                  </a:lnTo>
                  <a:lnTo>
                    <a:pt x="14288" y="10022"/>
                  </a:lnTo>
                  <a:lnTo>
                    <a:pt x="14288" y="12354"/>
                  </a:lnTo>
                  <a:lnTo>
                    <a:pt x="14231" y="12377"/>
                  </a:lnTo>
                  <a:lnTo>
                    <a:pt x="14175" y="12411"/>
                  </a:lnTo>
                  <a:lnTo>
                    <a:pt x="14152" y="12468"/>
                  </a:lnTo>
                  <a:lnTo>
                    <a:pt x="14140" y="12536"/>
                  </a:lnTo>
                  <a:lnTo>
                    <a:pt x="14152" y="12593"/>
                  </a:lnTo>
                  <a:lnTo>
                    <a:pt x="12150" y="13753"/>
                  </a:lnTo>
                  <a:lnTo>
                    <a:pt x="12116" y="13697"/>
                  </a:lnTo>
                  <a:lnTo>
                    <a:pt x="12059" y="13662"/>
                  </a:lnTo>
                  <a:lnTo>
                    <a:pt x="12002" y="13640"/>
                  </a:lnTo>
                  <a:lnTo>
                    <a:pt x="11945" y="13628"/>
                  </a:lnTo>
                  <a:lnTo>
                    <a:pt x="11877" y="13640"/>
                  </a:lnTo>
                  <a:lnTo>
                    <a:pt x="11820" y="13662"/>
                  </a:lnTo>
                  <a:lnTo>
                    <a:pt x="11774" y="13708"/>
                  </a:lnTo>
                  <a:lnTo>
                    <a:pt x="11729" y="13753"/>
                  </a:lnTo>
                  <a:lnTo>
                    <a:pt x="9806" y="12639"/>
                  </a:lnTo>
                  <a:lnTo>
                    <a:pt x="9818" y="12582"/>
                  </a:lnTo>
                  <a:lnTo>
                    <a:pt x="9829" y="12536"/>
                  </a:lnTo>
                  <a:lnTo>
                    <a:pt x="9818" y="12479"/>
                  </a:lnTo>
                  <a:lnTo>
                    <a:pt x="9806" y="12434"/>
                  </a:lnTo>
                  <a:lnTo>
                    <a:pt x="9784" y="12400"/>
                  </a:lnTo>
                  <a:lnTo>
                    <a:pt x="9761" y="12354"/>
                  </a:lnTo>
                  <a:lnTo>
                    <a:pt x="9727" y="12331"/>
                  </a:lnTo>
                  <a:lnTo>
                    <a:pt x="9681" y="12309"/>
                  </a:lnTo>
                  <a:lnTo>
                    <a:pt x="9636" y="12286"/>
                  </a:lnTo>
                  <a:lnTo>
                    <a:pt x="9590" y="12286"/>
                  </a:lnTo>
                  <a:lnTo>
                    <a:pt x="9590" y="9965"/>
                  </a:lnTo>
                  <a:lnTo>
                    <a:pt x="9659" y="9943"/>
                  </a:lnTo>
                  <a:lnTo>
                    <a:pt x="9715" y="9909"/>
                  </a:lnTo>
                  <a:lnTo>
                    <a:pt x="9750" y="9840"/>
                  </a:lnTo>
                  <a:lnTo>
                    <a:pt x="9761" y="9806"/>
                  </a:lnTo>
                  <a:lnTo>
                    <a:pt x="9761" y="9772"/>
                  </a:lnTo>
                  <a:lnTo>
                    <a:pt x="9750" y="9715"/>
                  </a:lnTo>
                  <a:lnTo>
                    <a:pt x="11729" y="8578"/>
                  </a:lnTo>
                  <a:lnTo>
                    <a:pt x="11763" y="8623"/>
                  </a:lnTo>
                  <a:lnTo>
                    <a:pt x="11820" y="8657"/>
                  </a:lnTo>
                  <a:lnTo>
                    <a:pt x="11877" y="8680"/>
                  </a:lnTo>
                  <a:lnTo>
                    <a:pt x="11945" y="8691"/>
                  </a:lnTo>
                  <a:lnTo>
                    <a:pt x="12013" y="8680"/>
                  </a:lnTo>
                  <a:lnTo>
                    <a:pt x="12070" y="8657"/>
                  </a:lnTo>
                  <a:lnTo>
                    <a:pt x="12116" y="8623"/>
                  </a:lnTo>
                  <a:lnTo>
                    <a:pt x="12161" y="8578"/>
                  </a:lnTo>
                  <a:close/>
                  <a:moveTo>
                    <a:pt x="16836" y="8543"/>
                  </a:moveTo>
                  <a:lnTo>
                    <a:pt x="18816" y="9681"/>
                  </a:lnTo>
                  <a:lnTo>
                    <a:pt x="18804" y="9727"/>
                  </a:lnTo>
                  <a:lnTo>
                    <a:pt x="18793" y="9772"/>
                  </a:lnTo>
                  <a:lnTo>
                    <a:pt x="18804" y="9818"/>
                  </a:lnTo>
                  <a:lnTo>
                    <a:pt x="18816" y="9863"/>
                  </a:lnTo>
                  <a:lnTo>
                    <a:pt x="18839" y="9909"/>
                  </a:lnTo>
                  <a:lnTo>
                    <a:pt x="18861" y="9943"/>
                  </a:lnTo>
                  <a:lnTo>
                    <a:pt x="18895" y="9977"/>
                  </a:lnTo>
                  <a:lnTo>
                    <a:pt x="18941" y="10000"/>
                  </a:lnTo>
                  <a:lnTo>
                    <a:pt x="18986" y="10022"/>
                  </a:lnTo>
                  <a:lnTo>
                    <a:pt x="19032" y="10022"/>
                  </a:lnTo>
                  <a:lnTo>
                    <a:pt x="19032" y="12286"/>
                  </a:lnTo>
                  <a:lnTo>
                    <a:pt x="18986" y="12297"/>
                  </a:lnTo>
                  <a:lnTo>
                    <a:pt x="18941" y="12309"/>
                  </a:lnTo>
                  <a:lnTo>
                    <a:pt x="18907" y="12343"/>
                  </a:lnTo>
                  <a:lnTo>
                    <a:pt x="18873" y="12366"/>
                  </a:lnTo>
                  <a:lnTo>
                    <a:pt x="18850" y="12400"/>
                  </a:lnTo>
                  <a:lnTo>
                    <a:pt x="18827" y="12445"/>
                  </a:lnTo>
                  <a:lnTo>
                    <a:pt x="18816" y="12479"/>
                  </a:lnTo>
                  <a:lnTo>
                    <a:pt x="18804" y="12536"/>
                  </a:lnTo>
                  <a:lnTo>
                    <a:pt x="18816" y="12582"/>
                  </a:lnTo>
                  <a:lnTo>
                    <a:pt x="18827" y="12627"/>
                  </a:lnTo>
                  <a:lnTo>
                    <a:pt x="16871" y="13765"/>
                  </a:lnTo>
                  <a:lnTo>
                    <a:pt x="16836" y="13719"/>
                  </a:lnTo>
                  <a:lnTo>
                    <a:pt x="16791" y="13685"/>
                  </a:lnTo>
                  <a:lnTo>
                    <a:pt x="16734" y="13674"/>
                  </a:lnTo>
                  <a:lnTo>
                    <a:pt x="16689" y="13662"/>
                  </a:lnTo>
                  <a:lnTo>
                    <a:pt x="16632" y="13674"/>
                  </a:lnTo>
                  <a:lnTo>
                    <a:pt x="16575" y="13685"/>
                  </a:lnTo>
                  <a:lnTo>
                    <a:pt x="16529" y="13719"/>
                  </a:lnTo>
                  <a:lnTo>
                    <a:pt x="16495" y="13765"/>
                  </a:lnTo>
                  <a:lnTo>
                    <a:pt x="14482" y="12604"/>
                  </a:lnTo>
                  <a:lnTo>
                    <a:pt x="14482" y="12570"/>
                  </a:lnTo>
                  <a:lnTo>
                    <a:pt x="14493" y="12536"/>
                  </a:lnTo>
                  <a:lnTo>
                    <a:pt x="14482" y="12468"/>
                  </a:lnTo>
                  <a:lnTo>
                    <a:pt x="14448" y="12411"/>
                  </a:lnTo>
                  <a:lnTo>
                    <a:pt x="14391" y="12377"/>
                  </a:lnTo>
                  <a:lnTo>
                    <a:pt x="14334" y="12354"/>
                  </a:lnTo>
                  <a:lnTo>
                    <a:pt x="14334" y="10022"/>
                  </a:lnTo>
                  <a:lnTo>
                    <a:pt x="14379" y="10011"/>
                  </a:lnTo>
                  <a:lnTo>
                    <a:pt x="14425" y="10000"/>
                  </a:lnTo>
                  <a:lnTo>
                    <a:pt x="14459" y="9977"/>
                  </a:lnTo>
                  <a:lnTo>
                    <a:pt x="14493" y="9943"/>
                  </a:lnTo>
                  <a:lnTo>
                    <a:pt x="14516" y="9909"/>
                  </a:lnTo>
                  <a:lnTo>
                    <a:pt x="14539" y="9863"/>
                  </a:lnTo>
                  <a:lnTo>
                    <a:pt x="14550" y="9818"/>
                  </a:lnTo>
                  <a:lnTo>
                    <a:pt x="14561" y="9772"/>
                  </a:lnTo>
                  <a:lnTo>
                    <a:pt x="14550" y="9727"/>
                  </a:lnTo>
                  <a:lnTo>
                    <a:pt x="14539" y="9681"/>
                  </a:lnTo>
                  <a:lnTo>
                    <a:pt x="16529" y="8543"/>
                  </a:lnTo>
                  <a:lnTo>
                    <a:pt x="16552" y="8566"/>
                  </a:lnTo>
                  <a:lnTo>
                    <a:pt x="16598" y="8600"/>
                  </a:lnTo>
                  <a:lnTo>
                    <a:pt x="16632" y="8612"/>
                  </a:lnTo>
                  <a:lnTo>
                    <a:pt x="16689" y="8623"/>
                  </a:lnTo>
                  <a:lnTo>
                    <a:pt x="16734" y="8612"/>
                  </a:lnTo>
                  <a:lnTo>
                    <a:pt x="16768" y="8600"/>
                  </a:lnTo>
                  <a:lnTo>
                    <a:pt x="16802" y="8578"/>
                  </a:lnTo>
                  <a:lnTo>
                    <a:pt x="16836" y="8543"/>
                  </a:lnTo>
                  <a:close/>
                  <a:moveTo>
                    <a:pt x="16643" y="1"/>
                  </a:moveTo>
                  <a:lnTo>
                    <a:pt x="16598" y="12"/>
                  </a:lnTo>
                  <a:lnTo>
                    <a:pt x="16563" y="35"/>
                  </a:lnTo>
                  <a:lnTo>
                    <a:pt x="16529" y="57"/>
                  </a:lnTo>
                  <a:lnTo>
                    <a:pt x="16507" y="92"/>
                  </a:lnTo>
                  <a:lnTo>
                    <a:pt x="16484" y="126"/>
                  </a:lnTo>
                  <a:lnTo>
                    <a:pt x="16472" y="171"/>
                  </a:lnTo>
                  <a:lnTo>
                    <a:pt x="16461" y="217"/>
                  </a:lnTo>
                  <a:lnTo>
                    <a:pt x="16472" y="262"/>
                  </a:lnTo>
                  <a:lnTo>
                    <a:pt x="16484" y="296"/>
                  </a:lnTo>
                  <a:lnTo>
                    <a:pt x="14527" y="1423"/>
                  </a:lnTo>
                  <a:lnTo>
                    <a:pt x="14493" y="1377"/>
                  </a:lnTo>
                  <a:lnTo>
                    <a:pt x="14436" y="1343"/>
                  </a:lnTo>
                  <a:lnTo>
                    <a:pt x="14379" y="1309"/>
                  </a:lnTo>
                  <a:lnTo>
                    <a:pt x="14266" y="1309"/>
                  </a:lnTo>
                  <a:lnTo>
                    <a:pt x="14209" y="1320"/>
                  </a:lnTo>
                  <a:lnTo>
                    <a:pt x="14163" y="1354"/>
                  </a:lnTo>
                  <a:lnTo>
                    <a:pt x="14129" y="1377"/>
                  </a:lnTo>
                  <a:lnTo>
                    <a:pt x="14095" y="1423"/>
                  </a:lnTo>
                  <a:lnTo>
                    <a:pt x="14072" y="1468"/>
                  </a:lnTo>
                  <a:lnTo>
                    <a:pt x="14061" y="1514"/>
                  </a:lnTo>
                  <a:lnTo>
                    <a:pt x="14049" y="1559"/>
                  </a:lnTo>
                  <a:lnTo>
                    <a:pt x="14061" y="1616"/>
                  </a:lnTo>
                  <a:lnTo>
                    <a:pt x="14072" y="1661"/>
                  </a:lnTo>
                  <a:lnTo>
                    <a:pt x="14095" y="1696"/>
                  </a:lnTo>
                  <a:lnTo>
                    <a:pt x="14118" y="1741"/>
                  </a:lnTo>
                  <a:lnTo>
                    <a:pt x="14152" y="1764"/>
                  </a:lnTo>
                  <a:lnTo>
                    <a:pt x="14197" y="1798"/>
                  </a:lnTo>
                  <a:lnTo>
                    <a:pt x="14243" y="1809"/>
                  </a:lnTo>
                  <a:lnTo>
                    <a:pt x="14288" y="1821"/>
                  </a:lnTo>
                  <a:lnTo>
                    <a:pt x="14288" y="4153"/>
                  </a:lnTo>
                  <a:lnTo>
                    <a:pt x="14231" y="4175"/>
                  </a:lnTo>
                  <a:lnTo>
                    <a:pt x="14186" y="4209"/>
                  </a:lnTo>
                  <a:lnTo>
                    <a:pt x="14152" y="4255"/>
                  </a:lnTo>
                  <a:lnTo>
                    <a:pt x="14140" y="4323"/>
                  </a:lnTo>
                  <a:lnTo>
                    <a:pt x="14152" y="4380"/>
                  </a:lnTo>
                  <a:lnTo>
                    <a:pt x="12093" y="5575"/>
                  </a:lnTo>
                  <a:lnTo>
                    <a:pt x="12070" y="5540"/>
                  </a:lnTo>
                  <a:lnTo>
                    <a:pt x="12036" y="5506"/>
                  </a:lnTo>
                  <a:lnTo>
                    <a:pt x="11991" y="5495"/>
                  </a:lnTo>
                  <a:lnTo>
                    <a:pt x="11945" y="5484"/>
                  </a:lnTo>
                  <a:lnTo>
                    <a:pt x="11911" y="5495"/>
                  </a:lnTo>
                  <a:lnTo>
                    <a:pt x="11877" y="5506"/>
                  </a:lnTo>
                  <a:lnTo>
                    <a:pt x="11820" y="5540"/>
                  </a:lnTo>
                  <a:lnTo>
                    <a:pt x="11774" y="5597"/>
                  </a:lnTo>
                  <a:lnTo>
                    <a:pt x="11763" y="5631"/>
                  </a:lnTo>
                  <a:lnTo>
                    <a:pt x="11763" y="5666"/>
                  </a:lnTo>
                  <a:lnTo>
                    <a:pt x="11774" y="5734"/>
                  </a:lnTo>
                  <a:lnTo>
                    <a:pt x="11809" y="5791"/>
                  </a:lnTo>
                  <a:lnTo>
                    <a:pt x="11854" y="5825"/>
                  </a:lnTo>
                  <a:lnTo>
                    <a:pt x="11922" y="5848"/>
                  </a:lnTo>
                  <a:lnTo>
                    <a:pt x="11922" y="8157"/>
                  </a:lnTo>
                  <a:lnTo>
                    <a:pt x="11865" y="8168"/>
                  </a:lnTo>
                  <a:lnTo>
                    <a:pt x="11820" y="8191"/>
                  </a:lnTo>
                  <a:lnTo>
                    <a:pt x="11786" y="8214"/>
                  </a:lnTo>
                  <a:lnTo>
                    <a:pt x="11752" y="8248"/>
                  </a:lnTo>
                  <a:lnTo>
                    <a:pt x="11718" y="8282"/>
                  </a:lnTo>
                  <a:lnTo>
                    <a:pt x="11695" y="8327"/>
                  </a:lnTo>
                  <a:lnTo>
                    <a:pt x="11683" y="8373"/>
                  </a:lnTo>
                  <a:lnTo>
                    <a:pt x="11672" y="8430"/>
                  </a:lnTo>
                  <a:lnTo>
                    <a:pt x="11683" y="8487"/>
                  </a:lnTo>
                  <a:lnTo>
                    <a:pt x="11706" y="8532"/>
                  </a:lnTo>
                  <a:lnTo>
                    <a:pt x="9738" y="9670"/>
                  </a:lnTo>
                  <a:lnTo>
                    <a:pt x="9704" y="9636"/>
                  </a:lnTo>
                  <a:lnTo>
                    <a:pt x="9670" y="9601"/>
                  </a:lnTo>
                  <a:lnTo>
                    <a:pt x="9624" y="9590"/>
                  </a:lnTo>
                  <a:lnTo>
                    <a:pt x="9568" y="9579"/>
                  </a:lnTo>
                  <a:lnTo>
                    <a:pt x="9522" y="9590"/>
                  </a:lnTo>
                  <a:lnTo>
                    <a:pt x="9477" y="9601"/>
                  </a:lnTo>
                  <a:lnTo>
                    <a:pt x="9442" y="9636"/>
                  </a:lnTo>
                  <a:lnTo>
                    <a:pt x="9408" y="9670"/>
                  </a:lnTo>
                  <a:lnTo>
                    <a:pt x="7395" y="8509"/>
                  </a:lnTo>
                  <a:lnTo>
                    <a:pt x="7406" y="8464"/>
                  </a:lnTo>
                  <a:lnTo>
                    <a:pt x="7418" y="8430"/>
                  </a:lnTo>
                  <a:lnTo>
                    <a:pt x="7406" y="8384"/>
                  </a:lnTo>
                  <a:lnTo>
                    <a:pt x="7395" y="8339"/>
                  </a:lnTo>
                  <a:lnTo>
                    <a:pt x="7372" y="8305"/>
                  </a:lnTo>
                  <a:lnTo>
                    <a:pt x="7349" y="8282"/>
                  </a:lnTo>
                  <a:lnTo>
                    <a:pt x="7315" y="8248"/>
                  </a:lnTo>
                  <a:lnTo>
                    <a:pt x="7281" y="8236"/>
                  </a:lnTo>
                  <a:lnTo>
                    <a:pt x="7247" y="8225"/>
                  </a:lnTo>
                  <a:lnTo>
                    <a:pt x="7201" y="8214"/>
                  </a:lnTo>
                  <a:lnTo>
                    <a:pt x="7156" y="8225"/>
                  </a:lnTo>
                  <a:lnTo>
                    <a:pt x="7122" y="8236"/>
                  </a:lnTo>
                  <a:lnTo>
                    <a:pt x="7088" y="8248"/>
                  </a:lnTo>
                  <a:lnTo>
                    <a:pt x="7054" y="8282"/>
                  </a:lnTo>
                  <a:lnTo>
                    <a:pt x="7031" y="8305"/>
                  </a:lnTo>
                  <a:lnTo>
                    <a:pt x="7008" y="8339"/>
                  </a:lnTo>
                  <a:lnTo>
                    <a:pt x="6997" y="8384"/>
                  </a:lnTo>
                  <a:lnTo>
                    <a:pt x="6997" y="8430"/>
                  </a:lnTo>
                  <a:lnTo>
                    <a:pt x="6997" y="8464"/>
                  </a:lnTo>
                  <a:lnTo>
                    <a:pt x="7008" y="8509"/>
                  </a:lnTo>
                  <a:lnTo>
                    <a:pt x="4983" y="9681"/>
                  </a:lnTo>
                  <a:lnTo>
                    <a:pt x="4949" y="9647"/>
                  </a:lnTo>
                  <a:lnTo>
                    <a:pt x="4915" y="9624"/>
                  </a:lnTo>
                  <a:lnTo>
                    <a:pt x="4881" y="9601"/>
                  </a:lnTo>
                  <a:lnTo>
                    <a:pt x="4801" y="9601"/>
                  </a:lnTo>
                  <a:lnTo>
                    <a:pt x="4767" y="9613"/>
                  </a:lnTo>
                  <a:lnTo>
                    <a:pt x="4710" y="9647"/>
                  </a:lnTo>
                  <a:lnTo>
                    <a:pt x="4676" y="9704"/>
                  </a:lnTo>
                  <a:lnTo>
                    <a:pt x="4665" y="9738"/>
                  </a:lnTo>
                  <a:lnTo>
                    <a:pt x="4653" y="9772"/>
                  </a:lnTo>
                  <a:lnTo>
                    <a:pt x="4665" y="9840"/>
                  </a:lnTo>
                  <a:lnTo>
                    <a:pt x="4699" y="9886"/>
                  </a:lnTo>
                  <a:lnTo>
                    <a:pt x="4744" y="9920"/>
                  </a:lnTo>
                  <a:lnTo>
                    <a:pt x="4801" y="9943"/>
                  </a:lnTo>
                  <a:lnTo>
                    <a:pt x="4801" y="12320"/>
                  </a:lnTo>
                  <a:lnTo>
                    <a:pt x="4767" y="12331"/>
                  </a:lnTo>
                  <a:lnTo>
                    <a:pt x="4733" y="12343"/>
                  </a:lnTo>
                  <a:lnTo>
                    <a:pt x="4676" y="12388"/>
                  </a:lnTo>
                  <a:lnTo>
                    <a:pt x="4653" y="12422"/>
                  </a:lnTo>
                  <a:lnTo>
                    <a:pt x="4631" y="12457"/>
                  </a:lnTo>
                  <a:lnTo>
                    <a:pt x="4619" y="12491"/>
                  </a:lnTo>
                  <a:lnTo>
                    <a:pt x="4619" y="12536"/>
                  </a:lnTo>
                  <a:lnTo>
                    <a:pt x="4619" y="12570"/>
                  </a:lnTo>
                  <a:lnTo>
                    <a:pt x="4631" y="12616"/>
                  </a:lnTo>
                  <a:lnTo>
                    <a:pt x="2663" y="13753"/>
                  </a:lnTo>
                  <a:lnTo>
                    <a:pt x="2629" y="13708"/>
                  </a:lnTo>
                  <a:lnTo>
                    <a:pt x="2583" y="13674"/>
                  </a:lnTo>
                  <a:lnTo>
                    <a:pt x="2526" y="13651"/>
                  </a:lnTo>
                  <a:lnTo>
                    <a:pt x="2458" y="13640"/>
                  </a:lnTo>
                  <a:lnTo>
                    <a:pt x="2401" y="13651"/>
                  </a:lnTo>
                  <a:lnTo>
                    <a:pt x="2344" y="13674"/>
                  </a:lnTo>
                  <a:lnTo>
                    <a:pt x="2299" y="13708"/>
                  </a:lnTo>
                  <a:lnTo>
                    <a:pt x="2265" y="13753"/>
                  </a:lnTo>
                  <a:lnTo>
                    <a:pt x="251" y="12593"/>
                  </a:lnTo>
                  <a:lnTo>
                    <a:pt x="262" y="12570"/>
                  </a:lnTo>
                  <a:lnTo>
                    <a:pt x="262" y="12536"/>
                  </a:lnTo>
                  <a:lnTo>
                    <a:pt x="262" y="12502"/>
                  </a:lnTo>
                  <a:lnTo>
                    <a:pt x="251" y="12468"/>
                  </a:lnTo>
                  <a:lnTo>
                    <a:pt x="217" y="12411"/>
                  </a:lnTo>
                  <a:lnTo>
                    <a:pt x="160" y="12377"/>
                  </a:lnTo>
                  <a:lnTo>
                    <a:pt x="126" y="12366"/>
                  </a:lnTo>
                  <a:lnTo>
                    <a:pt x="92" y="12354"/>
                  </a:lnTo>
                  <a:lnTo>
                    <a:pt x="46" y="12366"/>
                  </a:lnTo>
                  <a:lnTo>
                    <a:pt x="1" y="12388"/>
                  </a:lnTo>
                  <a:lnTo>
                    <a:pt x="1" y="12673"/>
                  </a:lnTo>
                  <a:lnTo>
                    <a:pt x="46" y="12696"/>
                  </a:lnTo>
                  <a:lnTo>
                    <a:pt x="92" y="12707"/>
                  </a:lnTo>
                  <a:lnTo>
                    <a:pt x="137" y="12696"/>
                  </a:lnTo>
                  <a:lnTo>
                    <a:pt x="171" y="12684"/>
                  </a:lnTo>
                  <a:lnTo>
                    <a:pt x="206" y="12661"/>
                  </a:lnTo>
                  <a:lnTo>
                    <a:pt x="228" y="12639"/>
                  </a:lnTo>
                  <a:lnTo>
                    <a:pt x="2242" y="13799"/>
                  </a:lnTo>
                  <a:lnTo>
                    <a:pt x="2230" y="13833"/>
                  </a:lnTo>
                  <a:lnTo>
                    <a:pt x="2230" y="13879"/>
                  </a:lnTo>
                  <a:lnTo>
                    <a:pt x="2230" y="13924"/>
                  </a:lnTo>
                  <a:lnTo>
                    <a:pt x="2242" y="13970"/>
                  </a:lnTo>
                  <a:lnTo>
                    <a:pt x="2265" y="14004"/>
                  </a:lnTo>
                  <a:lnTo>
                    <a:pt x="2287" y="14038"/>
                  </a:lnTo>
                  <a:lnTo>
                    <a:pt x="2321" y="14061"/>
                  </a:lnTo>
                  <a:lnTo>
                    <a:pt x="2356" y="14083"/>
                  </a:lnTo>
                  <a:lnTo>
                    <a:pt x="2390" y="14106"/>
                  </a:lnTo>
                  <a:lnTo>
                    <a:pt x="2435" y="14117"/>
                  </a:lnTo>
                  <a:lnTo>
                    <a:pt x="2435" y="16404"/>
                  </a:lnTo>
                  <a:lnTo>
                    <a:pt x="2390" y="16415"/>
                  </a:lnTo>
                  <a:lnTo>
                    <a:pt x="2356" y="16427"/>
                  </a:lnTo>
                  <a:lnTo>
                    <a:pt x="2321" y="16449"/>
                  </a:lnTo>
                  <a:lnTo>
                    <a:pt x="2287" y="16484"/>
                  </a:lnTo>
                  <a:lnTo>
                    <a:pt x="2265" y="16506"/>
                  </a:lnTo>
                  <a:lnTo>
                    <a:pt x="2242" y="16552"/>
                  </a:lnTo>
                  <a:lnTo>
                    <a:pt x="2230" y="16586"/>
                  </a:lnTo>
                  <a:lnTo>
                    <a:pt x="2230" y="16631"/>
                  </a:lnTo>
                  <a:lnTo>
                    <a:pt x="2242" y="16711"/>
                  </a:lnTo>
                  <a:lnTo>
                    <a:pt x="2685" y="16711"/>
                  </a:lnTo>
                  <a:lnTo>
                    <a:pt x="2697" y="16631"/>
                  </a:lnTo>
                  <a:lnTo>
                    <a:pt x="2697" y="16586"/>
                  </a:lnTo>
                  <a:lnTo>
                    <a:pt x="2685" y="16552"/>
                  </a:lnTo>
                  <a:lnTo>
                    <a:pt x="2663" y="16506"/>
                  </a:lnTo>
                  <a:lnTo>
                    <a:pt x="2640" y="16472"/>
                  </a:lnTo>
                  <a:lnTo>
                    <a:pt x="2606" y="16449"/>
                  </a:lnTo>
                  <a:lnTo>
                    <a:pt x="2572" y="16427"/>
                  </a:lnTo>
                  <a:lnTo>
                    <a:pt x="2526" y="16404"/>
                  </a:lnTo>
                  <a:lnTo>
                    <a:pt x="2481" y="16404"/>
                  </a:lnTo>
                  <a:lnTo>
                    <a:pt x="2481" y="14117"/>
                  </a:lnTo>
                  <a:lnTo>
                    <a:pt x="2526" y="14106"/>
                  </a:lnTo>
                  <a:lnTo>
                    <a:pt x="2572" y="14095"/>
                  </a:lnTo>
                  <a:lnTo>
                    <a:pt x="2606" y="14072"/>
                  </a:lnTo>
                  <a:lnTo>
                    <a:pt x="2640" y="14038"/>
                  </a:lnTo>
                  <a:lnTo>
                    <a:pt x="2663" y="14004"/>
                  </a:lnTo>
                  <a:lnTo>
                    <a:pt x="2685" y="13970"/>
                  </a:lnTo>
                  <a:lnTo>
                    <a:pt x="2697" y="13924"/>
                  </a:lnTo>
                  <a:lnTo>
                    <a:pt x="2697" y="13879"/>
                  </a:lnTo>
                  <a:lnTo>
                    <a:pt x="2697" y="13833"/>
                  </a:lnTo>
                  <a:lnTo>
                    <a:pt x="2685" y="13799"/>
                  </a:lnTo>
                  <a:lnTo>
                    <a:pt x="4653" y="12650"/>
                  </a:lnTo>
                  <a:lnTo>
                    <a:pt x="4688" y="12696"/>
                  </a:lnTo>
                  <a:lnTo>
                    <a:pt x="4733" y="12718"/>
                  </a:lnTo>
                  <a:lnTo>
                    <a:pt x="4779" y="12741"/>
                  </a:lnTo>
                  <a:lnTo>
                    <a:pt x="4881" y="12741"/>
                  </a:lnTo>
                  <a:lnTo>
                    <a:pt x="4926" y="12718"/>
                  </a:lnTo>
                  <a:lnTo>
                    <a:pt x="4972" y="12696"/>
                  </a:lnTo>
                  <a:lnTo>
                    <a:pt x="5006" y="12661"/>
                  </a:lnTo>
                  <a:lnTo>
                    <a:pt x="6974" y="13799"/>
                  </a:lnTo>
                  <a:lnTo>
                    <a:pt x="6963" y="13833"/>
                  </a:lnTo>
                  <a:lnTo>
                    <a:pt x="6963" y="13879"/>
                  </a:lnTo>
                  <a:lnTo>
                    <a:pt x="6963" y="13924"/>
                  </a:lnTo>
                  <a:lnTo>
                    <a:pt x="6974" y="13970"/>
                  </a:lnTo>
                  <a:lnTo>
                    <a:pt x="6997" y="14004"/>
                  </a:lnTo>
                  <a:lnTo>
                    <a:pt x="7019" y="14038"/>
                  </a:lnTo>
                  <a:lnTo>
                    <a:pt x="7054" y="14072"/>
                  </a:lnTo>
                  <a:lnTo>
                    <a:pt x="7088" y="14095"/>
                  </a:lnTo>
                  <a:lnTo>
                    <a:pt x="7133" y="14106"/>
                  </a:lnTo>
                  <a:lnTo>
                    <a:pt x="7179" y="14117"/>
                  </a:lnTo>
                  <a:lnTo>
                    <a:pt x="7179" y="16415"/>
                  </a:lnTo>
                  <a:lnTo>
                    <a:pt x="7133" y="16427"/>
                  </a:lnTo>
                  <a:lnTo>
                    <a:pt x="7099" y="16438"/>
                  </a:lnTo>
                  <a:lnTo>
                    <a:pt x="7065" y="16461"/>
                  </a:lnTo>
                  <a:lnTo>
                    <a:pt x="7031" y="16484"/>
                  </a:lnTo>
                  <a:lnTo>
                    <a:pt x="7008" y="16518"/>
                  </a:lnTo>
                  <a:lnTo>
                    <a:pt x="6997" y="16552"/>
                  </a:lnTo>
                  <a:lnTo>
                    <a:pt x="6985" y="16597"/>
                  </a:lnTo>
                  <a:lnTo>
                    <a:pt x="6974" y="16631"/>
                  </a:lnTo>
                  <a:lnTo>
                    <a:pt x="6985" y="16677"/>
                  </a:lnTo>
                  <a:lnTo>
                    <a:pt x="6997" y="16711"/>
                  </a:lnTo>
                  <a:lnTo>
                    <a:pt x="7418" y="16711"/>
                  </a:lnTo>
                  <a:lnTo>
                    <a:pt x="7429" y="16677"/>
                  </a:lnTo>
                  <a:lnTo>
                    <a:pt x="7429" y="16631"/>
                  </a:lnTo>
                  <a:lnTo>
                    <a:pt x="7429" y="16597"/>
                  </a:lnTo>
                  <a:lnTo>
                    <a:pt x="7418" y="16552"/>
                  </a:lnTo>
                  <a:lnTo>
                    <a:pt x="7395" y="16518"/>
                  </a:lnTo>
                  <a:lnTo>
                    <a:pt x="7372" y="16484"/>
                  </a:lnTo>
                  <a:lnTo>
                    <a:pt x="7338" y="16461"/>
                  </a:lnTo>
                  <a:lnTo>
                    <a:pt x="7304" y="16438"/>
                  </a:lnTo>
                  <a:lnTo>
                    <a:pt x="7258" y="16415"/>
                  </a:lnTo>
                  <a:lnTo>
                    <a:pt x="7224" y="16415"/>
                  </a:lnTo>
                  <a:lnTo>
                    <a:pt x="7224" y="14117"/>
                  </a:lnTo>
                  <a:lnTo>
                    <a:pt x="7270" y="14106"/>
                  </a:lnTo>
                  <a:lnTo>
                    <a:pt x="7304" y="14095"/>
                  </a:lnTo>
                  <a:lnTo>
                    <a:pt x="7349" y="14072"/>
                  </a:lnTo>
                  <a:lnTo>
                    <a:pt x="7383" y="14038"/>
                  </a:lnTo>
                  <a:lnTo>
                    <a:pt x="7406" y="14004"/>
                  </a:lnTo>
                  <a:lnTo>
                    <a:pt x="7429" y="13970"/>
                  </a:lnTo>
                  <a:lnTo>
                    <a:pt x="7440" y="13924"/>
                  </a:lnTo>
                  <a:lnTo>
                    <a:pt x="7440" y="13879"/>
                  </a:lnTo>
                  <a:lnTo>
                    <a:pt x="7440" y="13833"/>
                  </a:lnTo>
                  <a:lnTo>
                    <a:pt x="7429" y="13788"/>
                  </a:lnTo>
                  <a:lnTo>
                    <a:pt x="9363" y="12673"/>
                  </a:lnTo>
                  <a:lnTo>
                    <a:pt x="9408" y="12718"/>
                  </a:lnTo>
                  <a:lnTo>
                    <a:pt x="9454" y="12752"/>
                  </a:lnTo>
                  <a:lnTo>
                    <a:pt x="9511" y="12775"/>
                  </a:lnTo>
                  <a:lnTo>
                    <a:pt x="9568" y="12787"/>
                  </a:lnTo>
                  <a:lnTo>
                    <a:pt x="9636" y="12775"/>
                  </a:lnTo>
                  <a:lnTo>
                    <a:pt x="9693" y="12752"/>
                  </a:lnTo>
                  <a:lnTo>
                    <a:pt x="9738" y="12718"/>
                  </a:lnTo>
                  <a:lnTo>
                    <a:pt x="9784" y="12673"/>
                  </a:lnTo>
                  <a:lnTo>
                    <a:pt x="11718" y="13799"/>
                  </a:lnTo>
                  <a:lnTo>
                    <a:pt x="11706" y="13833"/>
                  </a:lnTo>
                  <a:lnTo>
                    <a:pt x="11695" y="13879"/>
                  </a:lnTo>
                  <a:lnTo>
                    <a:pt x="11706" y="13924"/>
                  </a:lnTo>
                  <a:lnTo>
                    <a:pt x="11718" y="13970"/>
                  </a:lnTo>
                  <a:lnTo>
                    <a:pt x="11740" y="14004"/>
                  </a:lnTo>
                  <a:lnTo>
                    <a:pt x="11763" y="14038"/>
                  </a:lnTo>
                  <a:lnTo>
                    <a:pt x="11797" y="14072"/>
                  </a:lnTo>
                  <a:lnTo>
                    <a:pt x="11831" y="14095"/>
                  </a:lnTo>
                  <a:lnTo>
                    <a:pt x="11877" y="14106"/>
                  </a:lnTo>
                  <a:lnTo>
                    <a:pt x="11922" y="14117"/>
                  </a:lnTo>
                  <a:lnTo>
                    <a:pt x="11922" y="16415"/>
                  </a:lnTo>
                  <a:lnTo>
                    <a:pt x="11877" y="16415"/>
                  </a:lnTo>
                  <a:lnTo>
                    <a:pt x="11843" y="16438"/>
                  </a:lnTo>
                  <a:lnTo>
                    <a:pt x="11809" y="16461"/>
                  </a:lnTo>
                  <a:lnTo>
                    <a:pt x="11774" y="16484"/>
                  </a:lnTo>
                  <a:lnTo>
                    <a:pt x="11752" y="16518"/>
                  </a:lnTo>
                  <a:lnTo>
                    <a:pt x="11729" y="16552"/>
                  </a:lnTo>
                  <a:lnTo>
                    <a:pt x="11718" y="16597"/>
                  </a:lnTo>
                  <a:lnTo>
                    <a:pt x="11718" y="16631"/>
                  </a:lnTo>
                  <a:lnTo>
                    <a:pt x="11718" y="16677"/>
                  </a:lnTo>
                  <a:lnTo>
                    <a:pt x="11729" y="16711"/>
                  </a:lnTo>
                  <a:lnTo>
                    <a:pt x="12161" y="16711"/>
                  </a:lnTo>
                  <a:lnTo>
                    <a:pt x="12161" y="16677"/>
                  </a:lnTo>
                  <a:lnTo>
                    <a:pt x="12173" y="16631"/>
                  </a:lnTo>
                  <a:lnTo>
                    <a:pt x="12161" y="16597"/>
                  </a:lnTo>
                  <a:lnTo>
                    <a:pt x="12150" y="16552"/>
                  </a:lnTo>
                  <a:lnTo>
                    <a:pt x="12138" y="16518"/>
                  </a:lnTo>
                  <a:lnTo>
                    <a:pt x="12104" y="16484"/>
                  </a:lnTo>
                  <a:lnTo>
                    <a:pt x="12082" y="16449"/>
                  </a:lnTo>
                  <a:lnTo>
                    <a:pt x="12047" y="16438"/>
                  </a:lnTo>
                  <a:lnTo>
                    <a:pt x="12002" y="16415"/>
                  </a:lnTo>
                  <a:lnTo>
                    <a:pt x="11968" y="16415"/>
                  </a:lnTo>
                  <a:lnTo>
                    <a:pt x="11968" y="14117"/>
                  </a:lnTo>
                  <a:lnTo>
                    <a:pt x="12013" y="14117"/>
                  </a:lnTo>
                  <a:lnTo>
                    <a:pt x="12047" y="14095"/>
                  </a:lnTo>
                  <a:lnTo>
                    <a:pt x="12093" y="14072"/>
                  </a:lnTo>
                  <a:lnTo>
                    <a:pt x="12127" y="14049"/>
                  </a:lnTo>
                  <a:lnTo>
                    <a:pt x="12150" y="14004"/>
                  </a:lnTo>
                  <a:lnTo>
                    <a:pt x="12173" y="13970"/>
                  </a:lnTo>
                  <a:lnTo>
                    <a:pt x="12184" y="13924"/>
                  </a:lnTo>
                  <a:lnTo>
                    <a:pt x="12184" y="13879"/>
                  </a:lnTo>
                  <a:lnTo>
                    <a:pt x="12184" y="13833"/>
                  </a:lnTo>
                  <a:lnTo>
                    <a:pt x="12173" y="13788"/>
                  </a:lnTo>
                  <a:lnTo>
                    <a:pt x="14175" y="12639"/>
                  </a:lnTo>
                  <a:lnTo>
                    <a:pt x="14197" y="12661"/>
                  </a:lnTo>
                  <a:lnTo>
                    <a:pt x="14231" y="12684"/>
                  </a:lnTo>
                  <a:lnTo>
                    <a:pt x="14266" y="12707"/>
                  </a:lnTo>
                  <a:lnTo>
                    <a:pt x="14357" y="12707"/>
                  </a:lnTo>
                  <a:lnTo>
                    <a:pt x="14391" y="12684"/>
                  </a:lnTo>
                  <a:lnTo>
                    <a:pt x="14425" y="12673"/>
                  </a:lnTo>
                  <a:lnTo>
                    <a:pt x="14459" y="12639"/>
                  </a:lnTo>
                  <a:lnTo>
                    <a:pt x="16484" y="13810"/>
                  </a:lnTo>
                  <a:lnTo>
                    <a:pt x="16461" y="13879"/>
                  </a:lnTo>
                  <a:lnTo>
                    <a:pt x="16472" y="13924"/>
                  </a:lnTo>
                  <a:lnTo>
                    <a:pt x="16484" y="13958"/>
                  </a:lnTo>
                  <a:lnTo>
                    <a:pt x="16495" y="13992"/>
                  </a:lnTo>
                  <a:lnTo>
                    <a:pt x="16518" y="14026"/>
                  </a:lnTo>
                  <a:lnTo>
                    <a:pt x="16552" y="14049"/>
                  </a:lnTo>
                  <a:lnTo>
                    <a:pt x="16586" y="14072"/>
                  </a:lnTo>
                  <a:lnTo>
                    <a:pt x="16620" y="14083"/>
                  </a:lnTo>
                  <a:lnTo>
                    <a:pt x="16654" y="14095"/>
                  </a:lnTo>
                  <a:lnTo>
                    <a:pt x="16654" y="16392"/>
                  </a:lnTo>
                  <a:lnTo>
                    <a:pt x="16609" y="16404"/>
                  </a:lnTo>
                  <a:lnTo>
                    <a:pt x="16575" y="16415"/>
                  </a:lnTo>
                  <a:lnTo>
                    <a:pt x="16529" y="16438"/>
                  </a:lnTo>
                  <a:lnTo>
                    <a:pt x="16507" y="16472"/>
                  </a:lnTo>
                  <a:lnTo>
                    <a:pt x="16472" y="16506"/>
                  </a:lnTo>
                  <a:lnTo>
                    <a:pt x="16461" y="16552"/>
                  </a:lnTo>
                  <a:lnTo>
                    <a:pt x="16438" y="16586"/>
                  </a:lnTo>
                  <a:lnTo>
                    <a:pt x="16438" y="16631"/>
                  </a:lnTo>
                  <a:lnTo>
                    <a:pt x="16450" y="16711"/>
                  </a:lnTo>
                  <a:lnTo>
                    <a:pt x="16916" y="16711"/>
                  </a:lnTo>
                  <a:lnTo>
                    <a:pt x="16927" y="16631"/>
                  </a:lnTo>
                  <a:lnTo>
                    <a:pt x="16927" y="16586"/>
                  </a:lnTo>
                  <a:lnTo>
                    <a:pt x="16905" y="16540"/>
                  </a:lnTo>
                  <a:lnTo>
                    <a:pt x="16893" y="16506"/>
                  </a:lnTo>
                  <a:lnTo>
                    <a:pt x="16859" y="16472"/>
                  </a:lnTo>
                  <a:lnTo>
                    <a:pt x="16825" y="16438"/>
                  </a:lnTo>
                  <a:lnTo>
                    <a:pt x="16791" y="16415"/>
                  </a:lnTo>
                  <a:lnTo>
                    <a:pt x="16745" y="16404"/>
                  </a:lnTo>
                  <a:lnTo>
                    <a:pt x="16700" y="16392"/>
                  </a:lnTo>
                  <a:lnTo>
                    <a:pt x="16700" y="14095"/>
                  </a:lnTo>
                  <a:lnTo>
                    <a:pt x="16745" y="14083"/>
                  </a:lnTo>
                  <a:lnTo>
                    <a:pt x="16780" y="14072"/>
                  </a:lnTo>
                  <a:lnTo>
                    <a:pt x="16814" y="14049"/>
                  </a:lnTo>
                  <a:lnTo>
                    <a:pt x="16848" y="14026"/>
                  </a:lnTo>
                  <a:lnTo>
                    <a:pt x="16871" y="13992"/>
                  </a:lnTo>
                  <a:lnTo>
                    <a:pt x="16882" y="13958"/>
                  </a:lnTo>
                  <a:lnTo>
                    <a:pt x="16893" y="13924"/>
                  </a:lnTo>
                  <a:lnTo>
                    <a:pt x="16905" y="13879"/>
                  </a:lnTo>
                  <a:lnTo>
                    <a:pt x="16893" y="13844"/>
                  </a:lnTo>
                  <a:lnTo>
                    <a:pt x="16882" y="13810"/>
                  </a:lnTo>
                  <a:lnTo>
                    <a:pt x="18850" y="12673"/>
                  </a:lnTo>
                  <a:lnTo>
                    <a:pt x="18895" y="12718"/>
                  </a:lnTo>
                  <a:lnTo>
                    <a:pt x="18941" y="12752"/>
                  </a:lnTo>
                  <a:lnTo>
                    <a:pt x="18998" y="12764"/>
                  </a:lnTo>
                  <a:lnTo>
                    <a:pt x="19055" y="12775"/>
                  </a:lnTo>
                  <a:lnTo>
                    <a:pt x="19112" y="12764"/>
                  </a:lnTo>
                  <a:lnTo>
                    <a:pt x="19168" y="12752"/>
                  </a:lnTo>
                  <a:lnTo>
                    <a:pt x="19214" y="12718"/>
                  </a:lnTo>
                  <a:lnTo>
                    <a:pt x="19248" y="12673"/>
                  </a:lnTo>
                  <a:lnTo>
                    <a:pt x="21216" y="13799"/>
                  </a:lnTo>
                  <a:lnTo>
                    <a:pt x="21205" y="13844"/>
                  </a:lnTo>
                  <a:lnTo>
                    <a:pt x="21193" y="13879"/>
                  </a:lnTo>
                  <a:lnTo>
                    <a:pt x="21205" y="13924"/>
                  </a:lnTo>
                  <a:lnTo>
                    <a:pt x="21216" y="13958"/>
                  </a:lnTo>
                  <a:lnTo>
                    <a:pt x="21227" y="13992"/>
                  </a:lnTo>
                  <a:lnTo>
                    <a:pt x="21250" y="14026"/>
                  </a:lnTo>
                  <a:lnTo>
                    <a:pt x="21284" y="14061"/>
                  </a:lnTo>
                  <a:lnTo>
                    <a:pt x="21318" y="14083"/>
                  </a:lnTo>
                  <a:lnTo>
                    <a:pt x="21352" y="14095"/>
                  </a:lnTo>
                  <a:lnTo>
                    <a:pt x="21398" y="14106"/>
                  </a:lnTo>
                  <a:lnTo>
                    <a:pt x="21398" y="16392"/>
                  </a:lnTo>
                  <a:lnTo>
                    <a:pt x="21352" y="16392"/>
                  </a:lnTo>
                  <a:lnTo>
                    <a:pt x="21307" y="16415"/>
                  </a:lnTo>
                  <a:lnTo>
                    <a:pt x="21273" y="16438"/>
                  </a:lnTo>
                  <a:lnTo>
                    <a:pt x="21239" y="16472"/>
                  </a:lnTo>
                  <a:lnTo>
                    <a:pt x="21216" y="16506"/>
                  </a:lnTo>
                  <a:lnTo>
                    <a:pt x="21193" y="16540"/>
                  </a:lnTo>
                  <a:lnTo>
                    <a:pt x="21182" y="16586"/>
                  </a:lnTo>
                  <a:lnTo>
                    <a:pt x="21170" y="16631"/>
                  </a:lnTo>
                  <a:lnTo>
                    <a:pt x="21182" y="16711"/>
                  </a:lnTo>
                  <a:lnTo>
                    <a:pt x="21660" y="16711"/>
                  </a:lnTo>
                  <a:lnTo>
                    <a:pt x="21671" y="16631"/>
                  </a:lnTo>
                  <a:lnTo>
                    <a:pt x="21671" y="16586"/>
                  </a:lnTo>
                  <a:lnTo>
                    <a:pt x="21648" y="16540"/>
                  </a:lnTo>
                  <a:lnTo>
                    <a:pt x="21637" y="16506"/>
                  </a:lnTo>
                  <a:lnTo>
                    <a:pt x="21603" y="16472"/>
                  </a:lnTo>
                  <a:lnTo>
                    <a:pt x="21569" y="16438"/>
                  </a:lnTo>
                  <a:lnTo>
                    <a:pt x="21534" y="16415"/>
                  </a:lnTo>
                  <a:lnTo>
                    <a:pt x="21489" y="16392"/>
                  </a:lnTo>
                  <a:lnTo>
                    <a:pt x="21443" y="16392"/>
                  </a:lnTo>
                  <a:lnTo>
                    <a:pt x="21443" y="14106"/>
                  </a:lnTo>
                  <a:lnTo>
                    <a:pt x="21489" y="14095"/>
                  </a:lnTo>
                  <a:lnTo>
                    <a:pt x="21523" y="14083"/>
                  </a:lnTo>
                  <a:lnTo>
                    <a:pt x="21557" y="14061"/>
                  </a:lnTo>
                  <a:lnTo>
                    <a:pt x="21591" y="14026"/>
                  </a:lnTo>
                  <a:lnTo>
                    <a:pt x="21614" y="13992"/>
                  </a:lnTo>
                  <a:lnTo>
                    <a:pt x="21637" y="13958"/>
                  </a:lnTo>
                  <a:lnTo>
                    <a:pt x="21648" y="13924"/>
                  </a:lnTo>
                  <a:lnTo>
                    <a:pt x="21648" y="13879"/>
                  </a:lnTo>
                  <a:lnTo>
                    <a:pt x="21648" y="13833"/>
                  </a:lnTo>
                  <a:lnTo>
                    <a:pt x="21637" y="13788"/>
                  </a:lnTo>
                  <a:lnTo>
                    <a:pt x="21614" y="13753"/>
                  </a:lnTo>
                  <a:lnTo>
                    <a:pt x="21580" y="13719"/>
                  </a:lnTo>
                  <a:lnTo>
                    <a:pt x="21546" y="13685"/>
                  </a:lnTo>
                  <a:lnTo>
                    <a:pt x="21512" y="13674"/>
                  </a:lnTo>
                  <a:lnTo>
                    <a:pt x="21466" y="13651"/>
                  </a:lnTo>
                  <a:lnTo>
                    <a:pt x="21421" y="13651"/>
                  </a:lnTo>
                  <a:lnTo>
                    <a:pt x="21364" y="13662"/>
                  </a:lnTo>
                  <a:lnTo>
                    <a:pt x="21307" y="13685"/>
                  </a:lnTo>
                  <a:lnTo>
                    <a:pt x="21261" y="13719"/>
                  </a:lnTo>
                  <a:lnTo>
                    <a:pt x="21227" y="13765"/>
                  </a:lnTo>
                  <a:lnTo>
                    <a:pt x="19271" y="12639"/>
                  </a:lnTo>
                  <a:lnTo>
                    <a:pt x="19294" y="12582"/>
                  </a:lnTo>
                  <a:lnTo>
                    <a:pt x="19294" y="12536"/>
                  </a:lnTo>
                  <a:lnTo>
                    <a:pt x="19294" y="12479"/>
                  </a:lnTo>
                  <a:lnTo>
                    <a:pt x="19282" y="12445"/>
                  </a:lnTo>
                  <a:lnTo>
                    <a:pt x="19259" y="12400"/>
                  </a:lnTo>
                  <a:lnTo>
                    <a:pt x="19237" y="12366"/>
                  </a:lnTo>
                  <a:lnTo>
                    <a:pt x="19203" y="12331"/>
                  </a:lnTo>
                  <a:lnTo>
                    <a:pt x="19157" y="12309"/>
                  </a:lnTo>
                  <a:lnTo>
                    <a:pt x="19123" y="12297"/>
                  </a:lnTo>
                  <a:lnTo>
                    <a:pt x="19077" y="12286"/>
                  </a:lnTo>
                  <a:lnTo>
                    <a:pt x="19077" y="10034"/>
                  </a:lnTo>
                  <a:lnTo>
                    <a:pt x="19123" y="10022"/>
                  </a:lnTo>
                  <a:lnTo>
                    <a:pt x="19168" y="10000"/>
                  </a:lnTo>
                  <a:lnTo>
                    <a:pt x="19203" y="9977"/>
                  </a:lnTo>
                  <a:lnTo>
                    <a:pt x="19237" y="9943"/>
                  </a:lnTo>
                  <a:lnTo>
                    <a:pt x="19271" y="9909"/>
                  </a:lnTo>
                  <a:lnTo>
                    <a:pt x="19294" y="9863"/>
                  </a:lnTo>
                  <a:lnTo>
                    <a:pt x="19305" y="9818"/>
                  </a:lnTo>
                  <a:lnTo>
                    <a:pt x="19305" y="9772"/>
                  </a:lnTo>
                  <a:lnTo>
                    <a:pt x="19305" y="9727"/>
                  </a:lnTo>
                  <a:lnTo>
                    <a:pt x="19294" y="9670"/>
                  </a:lnTo>
                  <a:lnTo>
                    <a:pt x="19259" y="9636"/>
                  </a:lnTo>
                  <a:lnTo>
                    <a:pt x="19237" y="9590"/>
                  </a:lnTo>
                  <a:lnTo>
                    <a:pt x="19191" y="9567"/>
                  </a:lnTo>
                  <a:lnTo>
                    <a:pt x="19157" y="9533"/>
                  </a:lnTo>
                  <a:lnTo>
                    <a:pt x="19100" y="9522"/>
                  </a:lnTo>
                  <a:lnTo>
                    <a:pt x="18986" y="9522"/>
                  </a:lnTo>
                  <a:lnTo>
                    <a:pt x="18930" y="9556"/>
                  </a:lnTo>
                  <a:lnTo>
                    <a:pt x="18873" y="9590"/>
                  </a:lnTo>
                  <a:lnTo>
                    <a:pt x="18839" y="9647"/>
                  </a:lnTo>
                  <a:lnTo>
                    <a:pt x="16859" y="8498"/>
                  </a:lnTo>
                  <a:lnTo>
                    <a:pt x="16871" y="8464"/>
                  </a:lnTo>
                  <a:lnTo>
                    <a:pt x="16882" y="8430"/>
                  </a:lnTo>
                  <a:lnTo>
                    <a:pt x="16871" y="8384"/>
                  </a:lnTo>
                  <a:lnTo>
                    <a:pt x="16859" y="8350"/>
                  </a:lnTo>
                  <a:lnTo>
                    <a:pt x="16825" y="8293"/>
                  </a:lnTo>
                  <a:lnTo>
                    <a:pt x="16768" y="8259"/>
                  </a:lnTo>
                  <a:lnTo>
                    <a:pt x="16700" y="8236"/>
                  </a:lnTo>
                  <a:lnTo>
                    <a:pt x="16700" y="5904"/>
                  </a:lnTo>
                  <a:lnTo>
                    <a:pt x="16745" y="5893"/>
                  </a:lnTo>
                  <a:lnTo>
                    <a:pt x="16791" y="5882"/>
                  </a:lnTo>
                  <a:lnTo>
                    <a:pt x="16825" y="5859"/>
                  </a:lnTo>
                  <a:lnTo>
                    <a:pt x="16859" y="5825"/>
                  </a:lnTo>
                  <a:lnTo>
                    <a:pt x="16882" y="5791"/>
                  </a:lnTo>
                  <a:lnTo>
                    <a:pt x="16905" y="5757"/>
                  </a:lnTo>
                  <a:lnTo>
                    <a:pt x="16916" y="5711"/>
                  </a:lnTo>
                  <a:lnTo>
                    <a:pt x="16927" y="5666"/>
                  </a:lnTo>
                  <a:lnTo>
                    <a:pt x="16916" y="5620"/>
                  </a:lnTo>
                  <a:lnTo>
                    <a:pt x="16905" y="5586"/>
                  </a:lnTo>
                  <a:lnTo>
                    <a:pt x="18827" y="4471"/>
                  </a:lnTo>
                  <a:lnTo>
                    <a:pt x="18873" y="4517"/>
                  </a:lnTo>
                  <a:lnTo>
                    <a:pt x="18930" y="4551"/>
                  </a:lnTo>
                  <a:lnTo>
                    <a:pt x="18986" y="4573"/>
                  </a:lnTo>
                  <a:lnTo>
                    <a:pt x="19055" y="4585"/>
                  </a:lnTo>
                  <a:lnTo>
                    <a:pt x="19112" y="4585"/>
                  </a:lnTo>
                  <a:lnTo>
                    <a:pt x="19157" y="4562"/>
                  </a:lnTo>
                  <a:lnTo>
                    <a:pt x="19203" y="4539"/>
                  </a:lnTo>
                  <a:lnTo>
                    <a:pt x="19237" y="4505"/>
                  </a:lnTo>
                  <a:lnTo>
                    <a:pt x="19271" y="4471"/>
                  </a:lnTo>
                  <a:lnTo>
                    <a:pt x="19294" y="4426"/>
                  </a:lnTo>
                  <a:lnTo>
                    <a:pt x="19316" y="4380"/>
                  </a:lnTo>
                  <a:lnTo>
                    <a:pt x="19316" y="4323"/>
                  </a:lnTo>
                  <a:lnTo>
                    <a:pt x="19316" y="4266"/>
                  </a:lnTo>
                  <a:lnTo>
                    <a:pt x="19305" y="4221"/>
                  </a:lnTo>
                  <a:lnTo>
                    <a:pt x="19282" y="4175"/>
                  </a:lnTo>
                  <a:lnTo>
                    <a:pt x="19248" y="4141"/>
                  </a:lnTo>
                  <a:lnTo>
                    <a:pt x="19214" y="4107"/>
                  </a:lnTo>
                  <a:lnTo>
                    <a:pt x="19168" y="4084"/>
                  </a:lnTo>
                  <a:lnTo>
                    <a:pt x="19123" y="4062"/>
                  </a:lnTo>
                  <a:lnTo>
                    <a:pt x="19077" y="4050"/>
                  </a:lnTo>
                  <a:lnTo>
                    <a:pt x="19077" y="1809"/>
                  </a:lnTo>
                  <a:lnTo>
                    <a:pt x="19123" y="1798"/>
                  </a:lnTo>
                  <a:lnTo>
                    <a:pt x="19157" y="1787"/>
                  </a:lnTo>
                  <a:lnTo>
                    <a:pt x="19203" y="1764"/>
                  </a:lnTo>
                  <a:lnTo>
                    <a:pt x="19237" y="1730"/>
                  </a:lnTo>
                  <a:lnTo>
                    <a:pt x="19259" y="1696"/>
                  </a:lnTo>
                  <a:lnTo>
                    <a:pt x="19282" y="1650"/>
                  </a:lnTo>
                  <a:lnTo>
                    <a:pt x="19294" y="1616"/>
                  </a:lnTo>
                  <a:lnTo>
                    <a:pt x="19305" y="1559"/>
                  </a:lnTo>
                  <a:lnTo>
                    <a:pt x="19294" y="1514"/>
                  </a:lnTo>
                  <a:lnTo>
                    <a:pt x="19282" y="1468"/>
                  </a:lnTo>
                  <a:lnTo>
                    <a:pt x="19259" y="1423"/>
                  </a:lnTo>
                  <a:lnTo>
                    <a:pt x="19225" y="1388"/>
                  </a:lnTo>
                  <a:lnTo>
                    <a:pt x="19191" y="1354"/>
                  </a:lnTo>
                  <a:lnTo>
                    <a:pt x="19146" y="1331"/>
                  </a:lnTo>
                  <a:lnTo>
                    <a:pt x="19100" y="1320"/>
                  </a:lnTo>
                  <a:lnTo>
                    <a:pt x="18986" y="1320"/>
                  </a:lnTo>
                  <a:lnTo>
                    <a:pt x="18930" y="1354"/>
                  </a:lnTo>
                  <a:lnTo>
                    <a:pt x="18884" y="1388"/>
                  </a:lnTo>
                  <a:lnTo>
                    <a:pt x="18839" y="1434"/>
                  </a:lnTo>
                  <a:lnTo>
                    <a:pt x="16882" y="296"/>
                  </a:lnTo>
                  <a:lnTo>
                    <a:pt x="16893" y="262"/>
                  </a:lnTo>
                  <a:lnTo>
                    <a:pt x="16905" y="217"/>
                  </a:lnTo>
                  <a:lnTo>
                    <a:pt x="16893" y="171"/>
                  </a:lnTo>
                  <a:lnTo>
                    <a:pt x="16882" y="126"/>
                  </a:lnTo>
                  <a:lnTo>
                    <a:pt x="16859" y="92"/>
                  </a:lnTo>
                  <a:lnTo>
                    <a:pt x="16836" y="57"/>
                  </a:lnTo>
                  <a:lnTo>
                    <a:pt x="16802" y="35"/>
                  </a:lnTo>
                  <a:lnTo>
                    <a:pt x="16768" y="12"/>
                  </a:lnTo>
                  <a:lnTo>
                    <a:pt x="16723" y="1"/>
                  </a:lnTo>
                  <a:close/>
                </a:path>
              </a:pathLst>
            </a:custGeom>
            <a:solidFill>
              <a:srgbClr val="FFFFFF">
                <a:alpha val="1117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76" name="Google Shape;176;p10"/>
            <p:cNvSpPr/>
            <p:nvPr/>
          </p:nvSpPr>
          <p:spPr>
            <a:xfrm>
              <a:off x="8689168" y="0"/>
              <a:ext cx="7222" cy="105"/>
            </a:xfrm>
            <a:custGeom>
              <a:avLst/>
              <a:gdLst/>
              <a:ahLst/>
              <a:cxnLst/>
              <a:rect l="l" t="t" r="r" b="b"/>
              <a:pathLst>
                <a:path w="69" h="1" extrusionOk="0">
                  <a:moveTo>
                    <a:pt x="69" y="0"/>
                  </a:moveTo>
                  <a:lnTo>
                    <a:pt x="1" y="0"/>
                  </a:lnTo>
                  <a:lnTo>
                    <a:pt x="1" y="0"/>
                  </a:lnTo>
                  <a:lnTo>
                    <a:pt x="35" y="0"/>
                  </a:lnTo>
                  <a:lnTo>
                    <a:pt x="35" y="0"/>
                  </a:lnTo>
                  <a:lnTo>
                    <a:pt x="69" y="0"/>
                  </a:lnTo>
                  <a:lnTo>
                    <a:pt x="69" y="0"/>
                  </a:lnTo>
                  <a:close/>
                </a:path>
              </a:pathLst>
            </a:custGeom>
            <a:solidFill>
              <a:srgbClr val="FF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77" name="Google Shape;177;p10"/>
            <p:cNvSpPr/>
            <p:nvPr/>
          </p:nvSpPr>
          <p:spPr>
            <a:xfrm>
              <a:off x="6698419" y="0"/>
              <a:ext cx="20410" cy="2512"/>
            </a:xfrm>
            <a:custGeom>
              <a:avLst/>
              <a:gdLst/>
              <a:ahLst/>
              <a:cxnLst/>
              <a:rect l="l" t="t" r="r" b="b"/>
              <a:pathLst>
                <a:path w="195" h="24" extrusionOk="0">
                  <a:moveTo>
                    <a:pt x="1" y="0"/>
                  </a:moveTo>
                  <a:lnTo>
                    <a:pt x="46" y="23"/>
                  </a:lnTo>
                  <a:lnTo>
                    <a:pt x="149" y="23"/>
                  </a:lnTo>
                  <a:lnTo>
                    <a:pt x="194" y="0"/>
                  </a:lnTo>
                  <a:close/>
                </a:path>
              </a:pathLst>
            </a:custGeom>
            <a:solidFill>
              <a:srgbClr val="FF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78" name="Google Shape;178;p10"/>
            <p:cNvSpPr/>
            <p:nvPr/>
          </p:nvSpPr>
          <p:spPr>
            <a:xfrm>
              <a:off x="0" y="3397984"/>
              <a:ext cx="1020484" cy="615640"/>
            </a:xfrm>
            <a:custGeom>
              <a:avLst/>
              <a:gdLst/>
              <a:ahLst/>
              <a:cxnLst/>
              <a:rect l="l" t="t" r="r" b="b"/>
              <a:pathLst>
                <a:path w="9750" h="5882" extrusionOk="0">
                  <a:moveTo>
                    <a:pt x="2606" y="285"/>
                  </a:moveTo>
                  <a:lnTo>
                    <a:pt x="4642" y="1468"/>
                  </a:lnTo>
                  <a:lnTo>
                    <a:pt x="4631" y="1525"/>
                  </a:lnTo>
                  <a:lnTo>
                    <a:pt x="4631" y="1571"/>
                  </a:lnTo>
                  <a:lnTo>
                    <a:pt x="4642" y="1605"/>
                  </a:lnTo>
                  <a:lnTo>
                    <a:pt x="4676" y="1662"/>
                  </a:lnTo>
                  <a:lnTo>
                    <a:pt x="4733" y="1707"/>
                  </a:lnTo>
                  <a:lnTo>
                    <a:pt x="4801" y="1730"/>
                  </a:lnTo>
                  <a:lnTo>
                    <a:pt x="4801" y="4039"/>
                  </a:lnTo>
                  <a:lnTo>
                    <a:pt x="4756" y="4050"/>
                  </a:lnTo>
                  <a:lnTo>
                    <a:pt x="4722" y="4062"/>
                  </a:lnTo>
                  <a:lnTo>
                    <a:pt x="4676" y="4096"/>
                  </a:lnTo>
                  <a:lnTo>
                    <a:pt x="4653" y="4119"/>
                  </a:lnTo>
                  <a:lnTo>
                    <a:pt x="4619" y="4153"/>
                  </a:lnTo>
                  <a:lnTo>
                    <a:pt x="4608" y="4198"/>
                  </a:lnTo>
                  <a:lnTo>
                    <a:pt x="4585" y="4244"/>
                  </a:lnTo>
                  <a:lnTo>
                    <a:pt x="4585" y="4289"/>
                  </a:lnTo>
                  <a:lnTo>
                    <a:pt x="4585" y="4335"/>
                  </a:lnTo>
                  <a:lnTo>
                    <a:pt x="4608" y="4380"/>
                  </a:lnTo>
                  <a:lnTo>
                    <a:pt x="2674" y="5506"/>
                  </a:lnTo>
                  <a:lnTo>
                    <a:pt x="2629" y="5450"/>
                  </a:lnTo>
                  <a:lnTo>
                    <a:pt x="2583" y="5415"/>
                  </a:lnTo>
                  <a:lnTo>
                    <a:pt x="2526" y="5393"/>
                  </a:lnTo>
                  <a:lnTo>
                    <a:pt x="2458" y="5381"/>
                  </a:lnTo>
                  <a:lnTo>
                    <a:pt x="2401" y="5393"/>
                  </a:lnTo>
                  <a:lnTo>
                    <a:pt x="2344" y="5415"/>
                  </a:lnTo>
                  <a:lnTo>
                    <a:pt x="2287" y="5461"/>
                  </a:lnTo>
                  <a:lnTo>
                    <a:pt x="2253" y="5506"/>
                  </a:lnTo>
                  <a:lnTo>
                    <a:pt x="262" y="4357"/>
                  </a:lnTo>
                  <a:lnTo>
                    <a:pt x="262" y="4323"/>
                  </a:lnTo>
                  <a:lnTo>
                    <a:pt x="274" y="4289"/>
                  </a:lnTo>
                  <a:lnTo>
                    <a:pt x="262" y="4221"/>
                  </a:lnTo>
                  <a:lnTo>
                    <a:pt x="228" y="4164"/>
                  </a:lnTo>
                  <a:lnTo>
                    <a:pt x="171" y="4130"/>
                  </a:lnTo>
                  <a:lnTo>
                    <a:pt x="115" y="4107"/>
                  </a:lnTo>
                  <a:lnTo>
                    <a:pt x="115" y="1730"/>
                  </a:lnTo>
                  <a:lnTo>
                    <a:pt x="149" y="1730"/>
                  </a:lnTo>
                  <a:lnTo>
                    <a:pt x="183" y="1718"/>
                  </a:lnTo>
                  <a:lnTo>
                    <a:pt x="217" y="1696"/>
                  </a:lnTo>
                  <a:lnTo>
                    <a:pt x="240" y="1673"/>
                  </a:lnTo>
                  <a:lnTo>
                    <a:pt x="262" y="1639"/>
                  </a:lnTo>
                  <a:lnTo>
                    <a:pt x="285" y="1605"/>
                  </a:lnTo>
                  <a:lnTo>
                    <a:pt x="297" y="1571"/>
                  </a:lnTo>
                  <a:lnTo>
                    <a:pt x="297" y="1525"/>
                  </a:lnTo>
                  <a:lnTo>
                    <a:pt x="297" y="1491"/>
                  </a:lnTo>
                  <a:lnTo>
                    <a:pt x="285" y="1457"/>
                  </a:lnTo>
                  <a:lnTo>
                    <a:pt x="2321" y="285"/>
                  </a:lnTo>
                  <a:lnTo>
                    <a:pt x="2344" y="319"/>
                  </a:lnTo>
                  <a:lnTo>
                    <a:pt x="2378" y="342"/>
                  </a:lnTo>
                  <a:lnTo>
                    <a:pt x="2424" y="353"/>
                  </a:lnTo>
                  <a:lnTo>
                    <a:pt x="2503" y="353"/>
                  </a:lnTo>
                  <a:lnTo>
                    <a:pt x="2538" y="342"/>
                  </a:lnTo>
                  <a:lnTo>
                    <a:pt x="2572" y="319"/>
                  </a:lnTo>
                  <a:lnTo>
                    <a:pt x="2606" y="285"/>
                  </a:lnTo>
                  <a:close/>
                  <a:moveTo>
                    <a:pt x="7338" y="285"/>
                  </a:moveTo>
                  <a:lnTo>
                    <a:pt x="9408" y="1480"/>
                  </a:lnTo>
                  <a:lnTo>
                    <a:pt x="9397" y="1525"/>
                  </a:lnTo>
                  <a:lnTo>
                    <a:pt x="9408" y="1593"/>
                  </a:lnTo>
                  <a:lnTo>
                    <a:pt x="9442" y="1639"/>
                  </a:lnTo>
                  <a:lnTo>
                    <a:pt x="9488" y="1684"/>
                  </a:lnTo>
                  <a:lnTo>
                    <a:pt x="9545" y="1707"/>
                  </a:lnTo>
                  <a:lnTo>
                    <a:pt x="9545" y="4119"/>
                  </a:lnTo>
                  <a:lnTo>
                    <a:pt x="9488" y="4141"/>
                  </a:lnTo>
                  <a:lnTo>
                    <a:pt x="9442" y="4175"/>
                  </a:lnTo>
                  <a:lnTo>
                    <a:pt x="9408" y="4221"/>
                  </a:lnTo>
                  <a:lnTo>
                    <a:pt x="9397" y="4289"/>
                  </a:lnTo>
                  <a:lnTo>
                    <a:pt x="9408" y="4346"/>
                  </a:lnTo>
                  <a:lnTo>
                    <a:pt x="7361" y="5541"/>
                  </a:lnTo>
                  <a:lnTo>
                    <a:pt x="7327" y="5506"/>
                  </a:lnTo>
                  <a:lnTo>
                    <a:pt x="7292" y="5472"/>
                  </a:lnTo>
                  <a:lnTo>
                    <a:pt x="7247" y="5461"/>
                  </a:lnTo>
                  <a:lnTo>
                    <a:pt x="7201" y="5450"/>
                  </a:lnTo>
                  <a:lnTo>
                    <a:pt x="7156" y="5461"/>
                  </a:lnTo>
                  <a:lnTo>
                    <a:pt x="7110" y="5472"/>
                  </a:lnTo>
                  <a:lnTo>
                    <a:pt x="7076" y="5506"/>
                  </a:lnTo>
                  <a:lnTo>
                    <a:pt x="7054" y="5541"/>
                  </a:lnTo>
                  <a:lnTo>
                    <a:pt x="5063" y="4392"/>
                  </a:lnTo>
                  <a:lnTo>
                    <a:pt x="5074" y="4346"/>
                  </a:lnTo>
                  <a:lnTo>
                    <a:pt x="5086" y="4289"/>
                  </a:lnTo>
                  <a:lnTo>
                    <a:pt x="5074" y="4244"/>
                  </a:lnTo>
                  <a:lnTo>
                    <a:pt x="5063" y="4198"/>
                  </a:lnTo>
                  <a:lnTo>
                    <a:pt x="5040" y="4153"/>
                  </a:lnTo>
                  <a:lnTo>
                    <a:pt x="5017" y="4119"/>
                  </a:lnTo>
                  <a:lnTo>
                    <a:pt x="4983" y="4084"/>
                  </a:lnTo>
                  <a:lnTo>
                    <a:pt x="4938" y="4062"/>
                  </a:lnTo>
                  <a:lnTo>
                    <a:pt x="4892" y="4050"/>
                  </a:lnTo>
                  <a:lnTo>
                    <a:pt x="4847" y="4039"/>
                  </a:lnTo>
                  <a:lnTo>
                    <a:pt x="4847" y="1730"/>
                  </a:lnTo>
                  <a:lnTo>
                    <a:pt x="4892" y="1730"/>
                  </a:lnTo>
                  <a:lnTo>
                    <a:pt x="4926" y="1707"/>
                  </a:lnTo>
                  <a:lnTo>
                    <a:pt x="4983" y="1662"/>
                  </a:lnTo>
                  <a:lnTo>
                    <a:pt x="5006" y="1639"/>
                  </a:lnTo>
                  <a:lnTo>
                    <a:pt x="5017" y="1605"/>
                  </a:lnTo>
                  <a:lnTo>
                    <a:pt x="5029" y="1571"/>
                  </a:lnTo>
                  <a:lnTo>
                    <a:pt x="5040" y="1525"/>
                  </a:lnTo>
                  <a:lnTo>
                    <a:pt x="5029" y="1491"/>
                  </a:lnTo>
                  <a:lnTo>
                    <a:pt x="5029" y="1457"/>
                  </a:lnTo>
                  <a:lnTo>
                    <a:pt x="7065" y="285"/>
                  </a:lnTo>
                  <a:lnTo>
                    <a:pt x="7088" y="308"/>
                  </a:lnTo>
                  <a:lnTo>
                    <a:pt x="7122" y="331"/>
                  </a:lnTo>
                  <a:lnTo>
                    <a:pt x="7156" y="353"/>
                  </a:lnTo>
                  <a:lnTo>
                    <a:pt x="7247" y="353"/>
                  </a:lnTo>
                  <a:lnTo>
                    <a:pt x="7281" y="331"/>
                  </a:lnTo>
                  <a:lnTo>
                    <a:pt x="7315" y="308"/>
                  </a:lnTo>
                  <a:lnTo>
                    <a:pt x="7338" y="285"/>
                  </a:lnTo>
                  <a:close/>
                  <a:moveTo>
                    <a:pt x="2458" y="1"/>
                  </a:moveTo>
                  <a:lnTo>
                    <a:pt x="2424" y="12"/>
                  </a:lnTo>
                  <a:lnTo>
                    <a:pt x="2390" y="12"/>
                  </a:lnTo>
                  <a:lnTo>
                    <a:pt x="2333" y="58"/>
                  </a:lnTo>
                  <a:lnTo>
                    <a:pt x="2299" y="114"/>
                  </a:lnTo>
                  <a:lnTo>
                    <a:pt x="2287" y="149"/>
                  </a:lnTo>
                  <a:lnTo>
                    <a:pt x="2287" y="183"/>
                  </a:lnTo>
                  <a:lnTo>
                    <a:pt x="2299" y="240"/>
                  </a:lnTo>
                  <a:lnTo>
                    <a:pt x="262" y="1411"/>
                  </a:lnTo>
                  <a:lnTo>
                    <a:pt x="228" y="1377"/>
                  </a:lnTo>
                  <a:lnTo>
                    <a:pt x="194" y="1354"/>
                  </a:lnTo>
                  <a:lnTo>
                    <a:pt x="149" y="1332"/>
                  </a:lnTo>
                  <a:lnTo>
                    <a:pt x="92" y="1320"/>
                  </a:lnTo>
                  <a:lnTo>
                    <a:pt x="46" y="1332"/>
                  </a:lnTo>
                  <a:lnTo>
                    <a:pt x="1" y="1343"/>
                  </a:lnTo>
                  <a:lnTo>
                    <a:pt x="1" y="1707"/>
                  </a:lnTo>
                  <a:lnTo>
                    <a:pt x="69" y="1730"/>
                  </a:lnTo>
                  <a:lnTo>
                    <a:pt x="69" y="4107"/>
                  </a:lnTo>
                  <a:lnTo>
                    <a:pt x="35" y="4119"/>
                  </a:lnTo>
                  <a:lnTo>
                    <a:pt x="1" y="4130"/>
                  </a:lnTo>
                  <a:lnTo>
                    <a:pt x="1" y="4437"/>
                  </a:lnTo>
                  <a:lnTo>
                    <a:pt x="46" y="4460"/>
                  </a:lnTo>
                  <a:lnTo>
                    <a:pt x="137" y="4460"/>
                  </a:lnTo>
                  <a:lnTo>
                    <a:pt x="171" y="4448"/>
                  </a:lnTo>
                  <a:lnTo>
                    <a:pt x="206" y="4426"/>
                  </a:lnTo>
                  <a:lnTo>
                    <a:pt x="240" y="4392"/>
                  </a:lnTo>
                  <a:lnTo>
                    <a:pt x="2230" y="5552"/>
                  </a:lnTo>
                  <a:lnTo>
                    <a:pt x="2219" y="5586"/>
                  </a:lnTo>
                  <a:lnTo>
                    <a:pt x="2219" y="5632"/>
                  </a:lnTo>
                  <a:lnTo>
                    <a:pt x="2219" y="5688"/>
                  </a:lnTo>
                  <a:lnTo>
                    <a:pt x="2230" y="5734"/>
                  </a:lnTo>
                  <a:lnTo>
                    <a:pt x="2253" y="5768"/>
                  </a:lnTo>
                  <a:lnTo>
                    <a:pt x="2287" y="5814"/>
                  </a:lnTo>
                  <a:lnTo>
                    <a:pt x="2321" y="5836"/>
                  </a:lnTo>
                  <a:lnTo>
                    <a:pt x="2367" y="5859"/>
                  </a:lnTo>
                  <a:lnTo>
                    <a:pt x="2412" y="5882"/>
                  </a:lnTo>
                  <a:lnTo>
                    <a:pt x="2515" y="5882"/>
                  </a:lnTo>
                  <a:lnTo>
                    <a:pt x="2560" y="5859"/>
                  </a:lnTo>
                  <a:lnTo>
                    <a:pt x="2606" y="5836"/>
                  </a:lnTo>
                  <a:lnTo>
                    <a:pt x="2640" y="5814"/>
                  </a:lnTo>
                  <a:lnTo>
                    <a:pt x="2674" y="5768"/>
                  </a:lnTo>
                  <a:lnTo>
                    <a:pt x="2697" y="5734"/>
                  </a:lnTo>
                  <a:lnTo>
                    <a:pt x="2708" y="5688"/>
                  </a:lnTo>
                  <a:lnTo>
                    <a:pt x="2708" y="5632"/>
                  </a:lnTo>
                  <a:lnTo>
                    <a:pt x="2708" y="5586"/>
                  </a:lnTo>
                  <a:lnTo>
                    <a:pt x="2697" y="5541"/>
                  </a:lnTo>
                  <a:lnTo>
                    <a:pt x="4631" y="4426"/>
                  </a:lnTo>
                  <a:lnTo>
                    <a:pt x="4665" y="4471"/>
                  </a:lnTo>
                  <a:lnTo>
                    <a:pt x="4710" y="4505"/>
                  </a:lnTo>
                  <a:lnTo>
                    <a:pt x="4767" y="4528"/>
                  </a:lnTo>
                  <a:lnTo>
                    <a:pt x="4835" y="4539"/>
                  </a:lnTo>
                  <a:lnTo>
                    <a:pt x="4892" y="4528"/>
                  </a:lnTo>
                  <a:lnTo>
                    <a:pt x="4949" y="4505"/>
                  </a:lnTo>
                  <a:lnTo>
                    <a:pt x="4995" y="4471"/>
                  </a:lnTo>
                  <a:lnTo>
                    <a:pt x="5040" y="4426"/>
                  </a:lnTo>
                  <a:lnTo>
                    <a:pt x="7031" y="5586"/>
                  </a:lnTo>
                  <a:lnTo>
                    <a:pt x="7019" y="5632"/>
                  </a:lnTo>
                  <a:lnTo>
                    <a:pt x="7031" y="5666"/>
                  </a:lnTo>
                  <a:lnTo>
                    <a:pt x="7031" y="5700"/>
                  </a:lnTo>
                  <a:lnTo>
                    <a:pt x="7076" y="5757"/>
                  </a:lnTo>
                  <a:lnTo>
                    <a:pt x="7133" y="5802"/>
                  </a:lnTo>
                  <a:lnTo>
                    <a:pt x="7167" y="5814"/>
                  </a:lnTo>
                  <a:lnTo>
                    <a:pt x="7236" y="5814"/>
                  </a:lnTo>
                  <a:lnTo>
                    <a:pt x="7270" y="5802"/>
                  </a:lnTo>
                  <a:lnTo>
                    <a:pt x="7327" y="5757"/>
                  </a:lnTo>
                  <a:lnTo>
                    <a:pt x="7372" y="5700"/>
                  </a:lnTo>
                  <a:lnTo>
                    <a:pt x="7383" y="5666"/>
                  </a:lnTo>
                  <a:lnTo>
                    <a:pt x="7383" y="5632"/>
                  </a:lnTo>
                  <a:lnTo>
                    <a:pt x="7372" y="5575"/>
                  </a:lnTo>
                  <a:lnTo>
                    <a:pt x="9431" y="4392"/>
                  </a:lnTo>
                  <a:lnTo>
                    <a:pt x="9465" y="4414"/>
                  </a:lnTo>
                  <a:lnTo>
                    <a:pt x="9499" y="4437"/>
                  </a:lnTo>
                  <a:lnTo>
                    <a:pt x="9533" y="4448"/>
                  </a:lnTo>
                  <a:lnTo>
                    <a:pt x="9568" y="4460"/>
                  </a:lnTo>
                  <a:lnTo>
                    <a:pt x="9613" y="4460"/>
                  </a:lnTo>
                  <a:lnTo>
                    <a:pt x="9636" y="4448"/>
                  </a:lnTo>
                  <a:lnTo>
                    <a:pt x="9693" y="4403"/>
                  </a:lnTo>
                  <a:lnTo>
                    <a:pt x="9727" y="4357"/>
                  </a:lnTo>
                  <a:lnTo>
                    <a:pt x="9738" y="4323"/>
                  </a:lnTo>
                  <a:lnTo>
                    <a:pt x="9750" y="4289"/>
                  </a:lnTo>
                  <a:lnTo>
                    <a:pt x="9738" y="4221"/>
                  </a:lnTo>
                  <a:lnTo>
                    <a:pt x="9704" y="4175"/>
                  </a:lnTo>
                  <a:lnTo>
                    <a:pt x="9647" y="4130"/>
                  </a:lnTo>
                  <a:lnTo>
                    <a:pt x="9590" y="4119"/>
                  </a:lnTo>
                  <a:lnTo>
                    <a:pt x="9590" y="1707"/>
                  </a:lnTo>
                  <a:lnTo>
                    <a:pt x="9659" y="1684"/>
                  </a:lnTo>
                  <a:lnTo>
                    <a:pt x="9704" y="1650"/>
                  </a:lnTo>
                  <a:lnTo>
                    <a:pt x="9738" y="1593"/>
                  </a:lnTo>
                  <a:lnTo>
                    <a:pt x="9750" y="1525"/>
                  </a:lnTo>
                  <a:lnTo>
                    <a:pt x="9750" y="1491"/>
                  </a:lnTo>
                  <a:lnTo>
                    <a:pt x="9738" y="1457"/>
                  </a:lnTo>
                  <a:lnTo>
                    <a:pt x="9693" y="1411"/>
                  </a:lnTo>
                  <a:lnTo>
                    <a:pt x="9636" y="1366"/>
                  </a:lnTo>
                  <a:lnTo>
                    <a:pt x="9613" y="1354"/>
                  </a:lnTo>
                  <a:lnTo>
                    <a:pt x="9568" y="1354"/>
                  </a:lnTo>
                  <a:lnTo>
                    <a:pt x="9533" y="1366"/>
                  </a:lnTo>
                  <a:lnTo>
                    <a:pt x="9488" y="1377"/>
                  </a:lnTo>
                  <a:lnTo>
                    <a:pt x="9454" y="1400"/>
                  </a:lnTo>
                  <a:lnTo>
                    <a:pt x="9420" y="1434"/>
                  </a:lnTo>
                  <a:lnTo>
                    <a:pt x="7361" y="251"/>
                  </a:lnTo>
                  <a:lnTo>
                    <a:pt x="7372" y="183"/>
                  </a:lnTo>
                  <a:lnTo>
                    <a:pt x="7372" y="149"/>
                  </a:lnTo>
                  <a:lnTo>
                    <a:pt x="7361" y="114"/>
                  </a:lnTo>
                  <a:lnTo>
                    <a:pt x="7327" y="58"/>
                  </a:lnTo>
                  <a:lnTo>
                    <a:pt x="7270" y="23"/>
                  </a:lnTo>
                  <a:lnTo>
                    <a:pt x="7236" y="12"/>
                  </a:lnTo>
                  <a:lnTo>
                    <a:pt x="7167" y="12"/>
                  </a:lnTo>
                  <a:lnTo>
                    <a:pt x="7133" y="23"/>
                  </a:lnTo>
                  <a:lnTo>
                    <a:pt x="7076" y="58"/>
                  </a:lnTo>
                  <a:lnTo>
                    <a:pt x="7042" y="114"/>
                  </a:lnTo>
                  <a:lnTo>
                    <a:pt x="7031" y="149"/>
                  </a:lnTo>
                  <a:lnTo>
                    <a:pt x="7031" y="183"/>
                  </a:lnTo>
                  <a:lnTo>
                    <a:pt x="7042" y="240"/>
                  </a:lnTo>
                  <a:lnTo>
                    <a:pt x="5006" y="1423"/>
                  </a:lnTo>
                  <a:lnTo>
                    <a:pt x="4972" y="1377"/>
                  </a:lnTo>
                  <a:lnTo>
                    <a:pt x="4926" y="1354"/>
                  </a:lnTo>
                  <a:lnTo>
                    <a:pt x="4881" y="1332"/>
                  </a:lnTo>
                  <a:lnTo>
                    <a:pt x="4835" y="1320"/>
                  </a:lnTo>
                  <a:lnTo>
                    <a:pt x="4779" y="1332"/>
                  </a:lnTo>
                  <a:lnTo>
                    <a:pt x="4733" y="1354"/>
                  </a:lnTo>
                  <a:lnTo>
                    <a:pt x="4688" y="1389"/>
                  </a:lnTo>
                  <a:lnTo>
                    <a:pt x="4665" y="1423"/>
                  </a:lnTo>
                  <a:lnTo>
                    <a:pt x="2629" y="251"/>
                  </a:lnTo>
                  <a:lnTo>
                    <a:pt x="2640" y="217"/>
                  </a:lnTo>
                  <a:lnTo>
                    <a:pt x="2640" y="183"/>
                  </a:lnTo>
                  <a:lnTo>
                    <a:pt x="2640" y="149"/>
                  </a:lnTo>
                  <a:lnTo>
                    <a:pt x="2629" y="114"/>
                  </a:lnTo>
                  <a:lnTo>
                    <a:pt x="2583" y="58"/>
                  </a:lnTo>
                  <a:lnTo>
                    <a:pt x="2538" y="12"/>
                  </a:lnTo>
                  <a:lnTo>
                    <a:pt x="2503" y="12"/>
                  </a:lnTo>
                  <a:lnTo>
                    <a:pt x="2458" y="1"/>
                  </a:lnTo>
                  <a:close/>
                </a:path>
              </a:pathLst>
            </a:custGeom>
            <a:solidFill>
              <a:srgbClr val="FFFFFF">
                <a:alpha val="1117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79" name="Google Shape;179;p10"/>
            <p:cNvSpPr/>
            <p:nvPr/>
          </p:nvSpPr>
          <p:spPr>
            <a:xfrm>
              <a:off x="6434137" y="0"/>
              <a:ext cx="540595" cy="577541"/>
            </a:xfrm>
            <a:custGeom>
              <a:avLst/>
              <a:gdLst/>
              <a:ahLst/>
              <a:cxnLst/>
              <a:rect l="l" t="t" r="r" b="b"/>
              <a:pathLst>
                <a:path w="5165" h="5518" extrusionOk="0">
                  <a:moveTo>
                    <a:pt x="2219" y="0"/>
                  </a:moveTo>
                  <a:lnTo>
                    <a:pt x="433" y="1036"/>
                  </a:lnTo>
                  <a:lnTo>
                    <a:pt x="399" y="990"/>
                  </a:lnTo>
                  <a:lnTo>
                    <a:pt x="353" y="967"/>
                  </a:lnTo>
                  <a:lnTo>
                    <a:pt x="308" y="945"/>
                  </a:lnTo>
                  <a:lnTo>
                    <a:pt x="205" y="945"/>
                  </a:lnTo>
                  <a:lnTo>
                    <a:pt x="171" y="956"/>
                  </a:lnTo>
                  <a:lnTo>
                    <a:pt x="137" y="979"/>
                  </a:lnTo>
                  <a:lnTo>
                    <a:pt x="103" y="1001"/>
                  </a:lnTo>
                  <a:lnTo>
                    <a:pt x="69" y="1036"/>
                  </a:lnTo>
                  <a:lnTo>
                    <a:pt x="57" y="1070"/>
                  </a:lnTo>
                  <a:lnTo>
                    <a:pt x="46" y="1115"/>
                  </a:lnTo>
                  <a:lnTo>
                    <a:pt x="35" y="1149"/>
                  </a:lnTo>
                  <a:lnTo>
                    <a:pt x="46" y="1195"/>
                  </a:lnTo>
                  <a:lnTo>
                    <a:pt x="46" y="1229"/>
                  </a:lnTo>
                  <a:lnTo>
                    <a:pt x="69" y="1263"/>
                  </a:lnTo>
                  <a:lnTo>
                    <a:pt x="92" y="1297"/>
                  </a:lnTo>
                  <a:lnTo>
                    <a:pt x="148" y="1343"/>
                  </a:lnTo>
                  <a:lnTo>
                    <a:pt x="183" y="1354"/>
                  </a:lnTo>
                  <a:lnTo>
                    <a:pt x="228" y="1365"/>
                  </a:lnTo>
                  <a:lnTo>
                    <a:pt x="228" y="3663"/>
                  </a:lnTo>
                  <a:lnTo>
                    <a:pt x="183" y="3675"/>
                  </a:lnTo>
                  <a:lnTo>
                    <a:pt x="137" y="3686"/>
                  </a:lnTo>
                  <a:lnTo>
                    <a:pt x="92" y="3709"/>
                  </a:lnTo>
                  <a:lnTo>
                    <a:pt x="69" y="3743"/>
                  </a:lnTo>
                  <a:lnTo>
                    <a:pt x="35" y="3777"/>
                  </a:lnTo>
                  <a:lnTo>
                    <a:pt x="12" y="3823"/>
                  </a:lnTo>
                  <a:lnTo>
                    <a:pt x="1" y="3868"/>
                  </a:lnTo>
                  <a:lnTo>
                    <a:pt x="1" y="3914"/>
                  </a:lnTo>
                  <a:lnTo>
                    <a:pt x="1" y="3959"/>
                  </a:lnTo>
                  <a:lnTo>
                    <a:pt x="23" y="4005"/>
                  </a:lnTo>
                  <a:lnTo>
                    <a:pt x="46" y="4050"/>
                  </a:lnTo>
                  <a:lnTo>
                    <a:pt x="69" y="4096"/>
                  </a:lnTo>
                  <a:lnTo>
                    <a:pt x="114" y="4118"/>
                  </a:lnTo>
                  <a:lnTo>
                    <a:pt x="148" y="4141"/>
                  </a:lnTo>
                  <a:lnTo>
                    <a:pt x="205" y="4164"/>
                  </a:lnTo>
                  <a:lnTo>
                    <a:pt x="251" y="4164"/>
                  </a:lnTo>
                  <a:lnTo>
                    <a:pt x="319" y="4152"/>
                  </a:lnTo>
                  <a:lnTo>
                    <a:pt x="376" y="4130"/>
                  </a:lnTo>
                  <a:lnTo>
                    <a:pt x="421" y="4096"/>
                  </a:lnTo>
                  <a:lnTo>
                    <a:pt x="467" y="4050"/>
                  </a:lnTo>
                  <a:lnTo>
                    <a:pt x="2378" y="5153"/>
                  </a:lnTo>
                  <a:lnTo>
                    <a:pt x="2367" y="5210"/>
                  </a:lnTo>
                  <a:lnTo>
                    <a:pt x="2355" y="5256"/>
                  </a:lnTo>
                  <a:lnTo>
                    <a:pt x="2367" y="5313"/>
                  </a:lnTo>
                  <a:lnTo>
                    <a:pt x="2378" y="5358"/>
                  </a:lnTo>
                  <a:lnTo>
                    <a:pt x="2401" y="5404"/>
                  </a:lnTo>
                  <a:lnTo>
                    <a:pt x="2435" y="5449"/>
                  </a:lnTo>
                  <a:lnTo>
                    <a:pt x="2469" y="5472"/>
                  </a:lnTo>
                  <a:lnTo>
                    <a:pt x="2514" y="5506"/>
                  </a:lnTo>
                  <a:lnTo>
                    <a:pt x="2571" y="5517"/>
                  </a:lnTo>
                  <a:lnTo>
                    <a:pt x="2674" y="5517"/>
                  </a:lnTo>
                  <a:lnTo>
                    <a:pt x="2719" y="5506"/>
                  </a:lnTo>
                  <a:lnTo>
                    <a:pt x="2765" y="5472"/>
                  </a:lnTo>
                  <a:lnTo>
                    <a:pt x="2810" y="5449"/>
                  </a:lnTo>
                  <a:lnTo>
                    <a:pt x="2844" y="5404"/>
                  </a:lnTo>
                  <a:lnTo>
                    <a:pt x="2867" y="5358"/>
                  </a:lnTo>
                  <a:lnTo>
                    <a:pt x="2878" y="5313"/>
                  </a:lnTo>
                  <a:lnTo>
                    <a:pt x="2890" y="5256"/>
                  </a:lnTo>
                  <a:lnTo>
                    <a:pt x="2878" y="5199"/>
                  </a:lnTo>
                  <a:lnTo>
                    <a:pt x="2867" y="5153"/>
                  </a:lnTo>
                  <a:lnTo>
                    <a:pt x="4846" y="4005"/>
                  </a:lnTo>
                  <a:lnTo>
                    <a:pt x="4881" y="4039"/>
                  </a:lnTo>
                  <a:lnTo>
                    <a:pt x="4915" y="4061"/>
                  </a:lnTo>
                  <a:lnTo>
                    <a:pt x="4949" y="4073"/>
                  </a:lnTo>
                  <a:lnTo>
                    <a:pt x="4994" y="4084"/>
                  </a:lnTo>
                  <a:lnTo>
                    <a:pt x="5028" y="4073"/>
                  </a:lnTo>
                  <a:lnTo>
                    <a:pt x="5063" y="4061"/>
                  </a:lnTo>
                  <a:lnTo>
                    <a:pt x="5108" y="4027"/>
                  </a:lnTo>
                  <a:lnTo>
                    <a:pt x="5142" y="3982"/>
                  </a:lnTo>
                  <a:lnTo>
                    <a:pt x="5154" y="3948"/>
                  </a:lnTo>
                  <a:lnTo>
                    <a:pt x="5165" y="3914"/>
                  </a:lnTo>
                  <a:lnTo>
                    <a:pt x="5154" y="3845"/>
                  </a:lnTo>
                  <a:lnTo>
                    <a:pt x="5119" y="3800"/>
                  </a:lnTo>
                  <a:lnTo>
                    <a:pt x="5074" y="3766"/>
                  </a:lnTo>
                  <a:lnTo>
                    <a:pt x="5006" y="3743"/>
                  </a:lnTo>
                  <a:lnTo>
                    <a:pt x="5006" y="1320"/>
                  </a:lnTo>
                  <a:lnTo>
                    <a:pt x="5074" y="1297"/>
                  </a:lnTo>
                  <a:lnTo>
                    <a:pt x="5119" y="1263"/>
                  </a:lnTo>
                  <a:lnTo>
                    <a:pt x="5142" y="1218"/>
                  </a:lnTo>
                  <a:lnTo>
                    <a:pt x="5154" y="1149"/>
                  </a:lnTo>
                  <a:lnTo>
                    <a:pt x="5154" y="1115"/>
                  </a:lnTo>
                  <a:lnTo>
                    <a:pt x="5142" y="1092"/>
                  </a:lnTo>
                  <a:lnTo>
                    <a:pt x="5108" y="1036"/>
                  </a:lnTo>
                  <a:lnTo>
                    <a:pt x="5051" y="1001"/>
                  </a:lnTo>
                  <a:lnTo>
                    <a:pt x="5028" y="990"/>
                  </a:lnTo>
                  <a:lnTo>
                    <a:pt x="4949" y="990"/>
                  </a:lnTo>
                  <a:lnTo>
                    <a:pt x="4915" y="1001"/>
                  </a:lnTo>
                  <a:lnTo>
                    <a:pt x="4881" y="1024"/>
                  </a:lnTo>
                  <a:lnTo>
                    <a:pt x="4858" y="1058"/>
                  </a:lnTo>
                  <a:lnTo>
                    <a:pt x="3015" y="0"/>
                  </a:lnTo>
                  <a:lnTo>
                    <a:pt x="2924" y="0"/>
                  </a:lnTo>
                  <a:lnTo>
                    <a:pt x="4835" y="1104"/>
                  </a:lnTo>
                  <a:lnTo>
                    <a:pt x="4824" y="1149"/>
                  </a:lnTo>
                  <a:lnTo>
                    <a:pt x="4835" y="1218"/>
                  </a:lnTo>
                  <a:lnTo>
                    <a:pt x="4869" y="1263"/>
                  </a:lnTo>
                  <a:lnTo>
                    <a:pt x="4915" y="1297"/>
                  </a:lnTo>
                  <a:lnTo>
                    <a:pt x="4960" y="1320"/>
                  </a:lnTo>
                  <a:lnTo>
                    <a:pt x="4960" y="3743"/>
                  </a:lnTo>
                  <a:lnTo>
                    <a:pt x="4903" y="3766"/>
                  </a:lnTo>
                  <a:lnTo>
                    <a:pt x="4858" y="3800"/>
                  </a:lnTo>
                  <a:lnTo>
                    <a:pt x="4835" y="3857"/>
                  </a:lnTo>
                  <a:lnTo>
                    <a:pt x="4824" y="3914"/>
                  </a:lnTo>
                  <a:lnTo>
                    <a:pt x="4835" y="3959"/>
                  </a:lnTo>
                  <a:lnTo>
                    <a:pt x="2844" y="5108"/>
                  </a:lnTo>
                  <a:lnTo>
                    <a:pt x="2799" y="5062"/>
                  </a:lnTo>
                  <a:lnTo>
                    <a:pt x="2753" y="5028"/>
                  </a:lnTo>
                  <a:lnTo>
                    <a:pt x="2685" y="5006"/>
                  </a:lnTo>
                  <a:lnTo>
                    <a:pt x="2617" y="4994"/>
                  </a:lnTo>
                  <a:lnTo>
                    <a:pt x="2549" y="5006"/>
                  </a:lnTo>
                  <a:lnTo>
                    <a:pt x="2492" y="5028"/>
                  </a:lnTo>
                  <a:lnTo>
                    <a:pt x="2435" y="5062"/>
                  </a:lnTo>
                  <a:lnTo>
                    <a:pt x="2401" y="5119"/>
                  </a:lnTo>
                  <a:lnTo>
                    <a:pt x="490" y="4016"/>
                  </a:lnTo>
                  <a:lnTo>
                    <a:pt x="501" y="3959"/>
                  </a:lnTo>
                  <a:lnTo>
                    <a:pt x="501" y="3914"/>
                  </a:lnTo>
                  <a:lnTo>
                    <a:pt x="501" y="3857"/>
                  </a:lnTo>
                  <a:lnTo>
                    <a:pt x="490" y="3811"/>
                  </a:lnTo>
                  <a:lnTo>
                    <a:pt x="467" y="3777"/>
                  </a:lnTo>
                  <a:lnTo>
                    <a:pt x="433" y="3743"/>
                  </a:lnTo>
                  <a:lnTo>
                    <a:pt x="399" y="3709"/>
                  </a:lnTo>
                  <a:lnTo>
                    <a:pt x="365" y="3686"/>
                  </a:lnTo>
                  <a:lnTo>
                    <a:pt x="319" y="3663"/>
                  </a:lnTo>
                  <a:lnTo>
                    <a:pt x="274" y="3663"/>
                  </a:lnTo>
                  <a:lnTo>
                    <a:pt x="274" y="1365"/>
                  </a:lnTo>
                  <a:lnTo>
                    <a:pt x="308" y="1354"/>
                  </a:lnTo>
                  <a:lnTo>
                    <a:pt x="342" y="1343"/>
                  </a:lnTo>
                  <a:lnTo>
                    <a:pt x="376" y="1320"/>
                  </a:lnTo>
                  <a:lnTo>
                    <a:pt x="410" y="1297"/>
                  </a:lnTo>
                  <a:lnTo>
                    <a:pt x="433" y="1263"/>
                  </a:lnTo>
                  <a:lnTo>
                    <a:pt x="456" y="1229"/>
                  </a:lnTo>
                  <a:lnTo>
                    <a:pt x="467" y="1195"/>
                  </a:lnTo>
                  <a:lnTo>
                    <a:pt x="467" y="1149"/>
                  </a:lnTo>
                  <a:lnTo>
                    <a:pt x="467" y="1115"/>
                  </a:lnTo>
                  <a:lnTo>
                    <a:pt x="444" y="1070"/>
                  </a:lnTo>
                  <a:lnTo>
                    <a:pt x="2310" y="0"/>
                  </a:lnTo>
                  <a:close/>
                </a:path>
              </a:pathLst>
            </a:custGeom>
            <a:solidFill>
              <a:srgbClr val="FFFFFF">
                <a:alpha val="3240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0" name="Google Shape;180;p10"/>
            <p:cNvSpPr/>
            <p:nvPr/>
          </p:nvSpPr>
          <p:spPr>
            <a:xfrm>
              <a:off x="627473" y="4440981"/>
              <a:ext cx="790639" cy="702511"/>
            </a:xfrm>
            <a:custGeom>
              <a:avLst/>
              <a:gdLst/>
              <a:ahLst/>
              <a:cxnLst/>
              <a:rect l="l" t="t" r="r" b="b"/>
              <a:pathLst>
                <a:path w="7554" h="6712" extrusionOk="0">
                  <a:moveTo>
                    <a:pt x="5154" y="399"/>
                  </a:moveTo>
                  <a:lnTo>
                    <a:pt x="7088" y="1525"/>
                  </a:lnTo>
                  <a:lnTo>
                    <a:pt x="7076" y="1559"/>
                  </a:lnTo>
                  <a:lnTo>
                    <a:pt x="7065" y="1604"/>
                  </a:lnTo>
                  <a:lnTo>
                    <a:pt x="7076" y="1650"/>
                  </a:lnTo>
                  <a:lnTo>
                    <a:pt x="7088" y="1695"/>
                  </a:lnTo>
                  <a:lnTo>
                    <a:pt x="7110" y="1730"/>
                  </a:lnTo>
                  <a:lnTo>
                    <a:pt x="7133" y="1764"/>
                  </a:lnTo>
                  <a:lnTo>
                    <a:pt x="7167" y="1798"/>
                  </a:lnTo>
                  <a:lnTo>
                    <a:pt x="7201" y="1821"/>
                  </a:lnTo>
                  <a:lnTo>
                    <a:pt x="7247" y="1832"/>
                  </a:lnTo>
                  <a:lnTo>
                    <a:pt x="7292" y="1843"/>
                  </a:lnTo>
                  <a:lnTo>
                    <a:pt x="7292" y="4141"/>
                  </a:lnTo>
                  <a:lnTo>
                    <a:pt x="7247" y="4141"/>
                  </a:lnTo>
                  <a:lnTo>
                    <a:pt x="7213" y="4164"/>
                  </a:lnTo>
                  <a:lnTo>
                    <a:pt x="7179" y="4187"/>
                  </a:lnTo>
                  <a:lnTo>
                    <a:pt x="7144" y="4209"/>
                  </a:lnTo>
                  <a:lnTo>
                    <a:pt x="7122" y="4244"/>
                  </a:lnTo>
                  <a:lnTo>
                    <a:pt x="7099" y="4278"/>
                  </a:lnTo>
                  <a:lnTo>
                    <a:pt x="7088" y="4323"/>
                  </a:lnTo>
                  <a:lnTo>
                    <a:pt x="7088" y="4357"/>
                  </a:lnTo>
                  <a:lnTo>
                    <a:pt x="7088" y="4414"/>
                  </a:lnTo>
                  <a:lnTo>
                    <a:pt x="7110" y="4448"/>
                  </a:lnTo>
                  <a:lnTo>
                    <a:pt x="5154" y="5574"/>
                  </a:lnTo>
                  <a:lnTo>
                    <a:pt x="5120" y="5529"/>
                  </a:lnTo>
                  <a:lnTo>
                    <a:pt x="5074" y="5483"/>
                  </a:lnTo>
                  <a:lnTo>
                    <a:pt x="5006" y="5461"/>
                  </a:lnTo>
                  <a:lnTo>
                    <a:pt x="4881" y="5461"/>
                  </a:lnTo>
                  <a:lnTo>
                    <a:pt x="4812" y="5495"/>
                  </a:lnTo>
                  <a:lnTo>
                    <a:pt x="4767" y="5529"/>
                  </a:lnTo>
                  <a:lnTo>
                    <a:pt x="4721" y="5574"/>
                  </a:lnTo>
                  <a:lnTo>
                    <a:pt x="2776" y="4460"/>
                  </a:lnTo>
                  <a:lnTo>
                    <a:pt x="2788" y="4414"/>
                  </a:lnTo>
                  <a:lnTo>
                    <a:pt x="2799" y="4357"/>
                  </a:lnTo>
                  <a:lnTo>
                    <a:pt x="2799" y="4323"/>
                  </a:lnTo>
                  <a:lnTo>
                    <a:pt x="2788" y="4278"/>
                  </a:lnTo>
                  <a:lnTo>
                    <a:pt x="2765" y="4244"/>
                  </a:lnTo>
                  <a:lnTo>
                    <a:pt x="2742" y="4209"/>
                  </a:lnTo>
                  <a:lnTo>
                    <a:pt x="2708" y="4187"/>
                  </a:lnTo>
                  <a:lnTo>
                    <a:pt x="2674" y="4164"/>
                  </a:lnTo>
                  <a:lnTo>
                    <a:pt x="2628" y="4141"/>
                  </a:lnTo>
                  <a:lnTo>
                    <a:pt x="2594" y="4141"/>
                  </a:lnTo>
                  <a:lnTo>
                    <a:pt x="2594" y="1843"/>
                  </a:lnTo>
                  <a:lnTo>
                    <a:pt x="2640" y="1832"/>
                  </a:lnTo>
                  <a:lnTo>
                    <a:pt x="2674" y="1821"/>
                  </a:lnTo>
                  <a:lnTo>
                    <a:pt x="2719" y="1798"/>
                  </a:lnTo>
                  <a:lnTo>
                    <a:pt x="2754" y="1764"/>
                  </a:lnTo>
                  <a:lnTo>
                    <a:pt x="2776" y="1730"/>
                  </a:lnTo>
                  <a:lnTo>
                    <a:pt x="2799" y="1695"/>
                  </a:lnTo>
                  <a:lnTo>
                    <a:pt x="2810" y="1650"/>
                  </a:lnTo>
                  <a:lnTo>
                    <a:pt x="2810" y="1604"/>
                  </a:lnTo>
                  <a:lnTo>
                    <a:pt x="2810" y="1559"/>
                  </a:lnTo>
                  <a:lnTo>
                    <a:pt x="2799" y="1513"/>
                  </a:lnTo>
                  <a:lnTo>
                    <a:pt x="4733" y="399"/>
                  </a:lnTo>
                  <a:lnTo>
                    <a:pt x="4778" y="444"/>
                  </a:lnTo>
                  <a:lnTo>
                    <a:pt x="4824" y="478"/>
                  </a:lnTo>
                  <a:lnTo>
                    <a:pt x="4881" y="501"/>
                  </a:lnTo>
                  <a:lnTo>
                    <a:pt x="4938" y="512"/>
                  </a:lnTo>
                  <a:lnTo>
                    <a:pt x="5006" y="501"/>
                  </a:lnTo>
                  <a:lnTo>
                    <a:pt x="5063" y="478"/>
                  </a:lnTo>
                  <a:lnTo>
                    <a:pt x="5108" y="444"/>
                  </a:lnTo>
                  <a:lnTo>
                    <a:pt x="5154" y="399"/>
                  </a:lnTo>
                  <a:close/>
                  <a:moveTo>
                    <a:pt x="4938" y="1"/>
                  </a:moveTo>
                  <a:lnTo>
                    <a:pt x="4892" y="12"/>
                  </a:lnTo>
                  <a:lnTo>
                    <a:pt x="4847" y="23"/>
                  </a:lnTo>
                  <a:lnTo>
                    <a:pt x="4801" y="46"/>
                  </a:lnTo>
                  <a:lnTo>
                    <a:pt x="4767" y="80"/>
                  </a:lnTo>
                  <a:lnTo>
                    <a:pt x="4733" y="114"/>
                  </a:lnTo>
                  <a:lnTo>
                    <a:pt x="4710" y="160"/>
                  </a:lnTo>
                  <a:lnTo>
                    <a:pt x="4699" y="205"/>
                  </a:lnTo>
                  <a:lnTo>
                    <a:pt x="4687" y="262"/>
                  </a:lnTo>
                  <a:lnTo>
                    <a:pt x="4699" y="308"/>
                  </a:lnTo>
                  <a:lnTo>
                    <a:pt x="4710" y="365"/>
                  </a:lnTo>
                  <a:lnTo>
                    <a:pt x="2776" y="1479"/>
                  </a:lnTo>
                  <a:lnTo>
                    <a:pt x="2742" y="1434"/>
                  </a:lnTo>
                  <a:lnTo>
                    <a:pt x="2697" y="1400"/>
                  </a:lnTo>
                  <a:lnTo>
                    <a:pt x="2640" y="1366"/>
                  </a:lnTo>
                  <a:lnTo>
                    <a:pt x="2526" y="1366"/>
                  </a:lnTo>
                  <a:lnTo>
                    <a:pt x="2481" y="1377"/>
                  </a:lnTo>
                  <a:lnTo>
                    <a:pt x="2435" y="1400"/>
                  </a:lnTo>
                  <a:lnTo>
                    <a:pt x="2401" y="1434"/>
                  </a:lnTo>
                  <a:lnTo>
                    <a:pt x="2378" y="1468"/>
                  </a:lnTo>
                  <a:lnTo>
                    <a:pt x="2355" y="1513"/>
                  </a:lnTo>
                  <a:lnTo>
                    <a:pt x="2333" y="1559"/>
                  </a:lnTo>
                  <a:lnTo>
                    <a:pt x="2333" y="1604"/>
                  </a:lnTo>
                  <a:lnTo>
                    <a:pt x="2333" y="1650"/>
                  </a:lnTo>
                  <a:lnTo>
                    <a:pt x="2344" y="1695"/>
                  </a:lnTo>
                  <a:lnTo>
                    <a:pt x="2367" y="1730"/>
                  </a:lnTo>
                  <a:lnTo>
                    <a:pt x="2390" y="1764"/>
                  </a:lnTo>
                  <a:lnTo>
                    <a:pt x="2424" y="1798"/>
                  </a:lnTo>
                  <a:lnTo>
                    <a:pt x="2458" y="1821"/>
                  </a:lnTo>
                  <a:lnTo>
                    <a:pt x="2503" y="1832"/>
                  </a:lnTo>
                  <a:lnTo>
                    <a:pt x="2549" y="1843"/>
                  </a:lnTo>
                  <a:lnTo>
                    <a:pt x="2549" y="4141"/>
                  </a:lnTo>
                  <a:lnTo>
                    <a:pt x="2503" y="4153"/>
                  </a:lnTo>
                  <a:lnTo>
                    <a:pt x="2469" y="4164"/>
                  </a:lnTo>
                  <a:lnTo>
                    <a:pt x="2435" y="4187"/>
                  </a:lnTo>
                  <a:lnTo>
                    <a:pt x="2401" y="4209"/>
                  </a:lnTo>
                  <a:lnTo>
                    <a:pt x="2378" y="4244"/>
                  </a:lnTo>
                  <a:lnTo>
                    <a:pt x="2367" y="4278"/>
                  </a:lnTo>
                  <a:lnTo>
                    <a:pt x="2355" y="4323"/>
                  </a:lnTo>
                  <a:lnTo>
                    <a:pt x="2344" y="4357"/>
                  </a:lnTo>
                  <a:lnTo>
                    <a:pt x="2355" y="4403"/>
                  </a:lnTo>
                  <a:lnTo>
                    <a:pt x="2367" y="4448"/>
                  </a:lnTo>
                  <a:lnTo>
                    <a:pt x="376" y="5609"/>
                  </a:lnTo>
                  <a:lnTo>
                    <a:pt x="342" y="5563"/>
                  </a:lnTo>
                  <a:lnTo>
                    <a:pt x="296" y="5540"/>
                  </a:lnTo>
                  <a:lnTo>
                    <a:pt x="251" y="5518"/>
                  </a:lnTo>
                  <a:lnTo>
                    <a:pt x="205" y="5506"/>
                  </a:lnTo>
                  <a:lnTo>
                    <a:pt x="160" y="5518"/>
                  </a:lnTo>
                  <a:lnTo>
                    <a:pt x="126" y="5529"/>
                  </a:lnTo>
                  <a:lnTo>
                    <a:pt x="92" y="5540"/>
                  </a:lnTo>
                  <a:lnTo>
                    <a:pt x="58" y="5563"/>
                  </a:lnTo>
                  <a:lnTo>
                    <a:pt x="35" y="5597"/>
                  </a:lnTo>
                  <a:lnTo>
                    <a:pt x="23" y="5631"/>
                  </a:lnTo>
                  <a:lnTo>
                    <a:pt x="1" y="5665"/>
                  </a:lnTo>
                  <a:lnTo>
                    <a:pt x="1" y="5711"/>
                  </a:lnTo>
                  <a:lnTo>
                    <a:pt x="1" y="5745"/>
                  </a:lnTo>
                  <a:lnTo>
                    <a:pt x="12" y="5779"/>
                  </a:lnTo>
                  <a:lnTo>
                    <a:pt x="58" y="5847"/>
                  </a:lnTo>
                  <a:lnTo>
                    <a:pt x="103" y="5882"/>
                  </a:lnTo>
                  <a:lnTo>
                    <a:pt x="171" y="5904"/>
                  </a:lnTo>
                  <a:lnTo>
                    <a:pt x="171" y="6712"/>
                  </a:lnTo>
                  <a:lnTo>
                    <a:pt x="217" y="6712"/>
                  </a:lnTo>
                  <a:lnTo>
                    <a:pt x="217" y="5904"/>
                  </a:lnTo>
                  <a:lnTo>
                    <a:pt x="262" y="5904"/>
                  </a:lnTo>
                  <a:lnTo>
                    <a:pt x="296" y="5893"/>
                  </a:lnTo>
                  <a:lnTo>
                    <a:pt x="353" y="5847"/>
                  </a:lnTo>
                  <a:lnTo>
                    <a:pt x="387" y="5779"/>
                  </a:lnTo>
                  <a:lnTo>
                    <a:pt x="399" y="5745"/>
                  </a:lnTo>
                  <a:lnTo>
                    <a:pt x="399" y="5711"/>
                  </a:lnTo>
                  <a:lnTo>
                    <a:pt x="387" y="5643"/>
                  </a:lnTo>
                  <a:lnTo>
                    <a:pt x="2390" y="4494"/>
                  </a:lnTo>
                  <a:lnTo>
                    <a:pt x="2424" y="4528"/>
                  </a:lnTo>
                  <a:lnTo>
                    <a:pt x="2469" y="4562"/>
                  </a:lnTo>
                  <a:lnTo>
                    <a:pt x="2515" y="4585"/>
                  </a:lnTo>
                  <a:lnTo>
                    <a:pt x="2628" y="4585"/>
                  </a:lnTo>
                  <a:lnTo>
                    <a:pt x="2674" y="4562"/>
                  </a:lnTo>
                  <a:lnTo>
                    <a:pt x="2719" y="4528"/>
                  </a:lnTo>
                  <a:lnTo>
                    <a:pt x="2754" y="4494"/>
                  </a:lnTo>
                  <a:lnTo>
                    <a:pt x="4710" y="5620"/>
                  </a:lnTo>
                  <a:lnTo>
                    <a:pt x="4699" y="5665"/>
                  </a:lnTo>
                  <a:lnTo>
                    <a:pt x="4687" y="5711"/>
                  </a:lnTo>
                  <a:lnTo>
                    <a:pt x="4699" y="5756"/>
                  </a:lnTo>
                  <a:lnTo>
                    <a:pt x="4710" y="5802"/>
                  </a:lnTo>
                  <a:lnTo>
                    <a:pt x="4721" y="5847"/>
                  </a:lnTo>
                  <a:lnTo>
                    <a:pt x="4756" y="5882"/>
                  </a:lnTo>
                  <a:lnTo>
                    <a:pt x="4790" y="5916"/>
                  </a:lnTo>
                  <a:lnTo>
                    <a:pt x="4824" y="5938"/>
                  </a:lnTo>
                  <a:lnTo>
                    <a:pt x="4869" y="5950"/>
                  </a:lnTo>
                  <a:lnTo>
                    <a:pt x="4915" y="5961"/>
                  </a:lnTo>
                  <a:lnTo>
                    <a:pt x="4915" y="6712"/>
                  </a:lnTo>
                  <a:lnTo>
                    <a:pt x="4960" y="6712"/>
                  </a:lnTo>
                  <a:lnTo>
                    <a:pt x="4960" y="5961"/>
                  </a:lnTo>
                  <a:lnTo>
                    <a:pt x="5006" y="5950"/>
                  </a:lnTo>
                  <a:lnTo>
                    <a:pt x="5051" y="5938"/>
                  </a:lnTo>
                  <a:lnTo>
                    <a:pt x="5097" y="5916"/>
                  </a:lnTo>
                  <a:lnTo>
                    <a:pt x="5131" y="5882"/>
                  </a:lnTo>
                  <a:lnTo>
                    <a:pt x="5154" y="5847"/>
                  </a:lnTo>
                  <a:lnTo>
                    <a:pt x="5176" y="5802"/>
                  </a:lnTo>
                  <a:lnTo>
                    <a:pt x="5188" y="5756"/>
                  </a:lnTo>
                  <a:lnTo>
                    <a:pt x="5199" y="5711"/>
                  </a:lnTo>
                  <a:lnTo>
                    <a:pt x="5188" y="5665"/>
                  </a:lnTo>
                  <a:lnTo>
                    <a:pt x="5176" y="5620"/>
                  </a:lnTo>
                  <a:lnTo>
                    <a:pt x="7133" y="4494"/>
                  </a:lnTo>
                  <a:lnTo>
                    <a:pt x="7167" y="4528"/>
                  </a:lnTo>
                  <a:lnTo>
                    <a:pt x="7213" y="4562"/>
                  </a:lnTo>
                  <a:lnTo>
                    <a:pt x="7258" y="4585"/>
                  </a:lnTo>
                  <a:lnTo>
                    <a:pt x="7361" y="4585"/>
                  </a:lnTo>
                  <a:lnTo>
                    <a:pt x="7406" y="4573"/>
                  </a:lnTo>
                  <a:lnTo>
                    <a:pt x="7440" y="4551"/>
                  </a:lnTo>
                  <a:lnTo>
                    <a:pt x="7474" y="4517"/>
                  </a:lnTo>
                  <a:lnTo>
                    <a:pt x="7497" y="4482"/>
                  </a:lnTo>
                  <a:lnTo>
                    <a:pt x="7520" y="4448"/>
                  </a:lnTo>
                  <a:lnTo>
                    <a:pt x="7531" y="4403"/>
                  </a:lnTo>
                  <a:lnTo>
                    <a:pt x="7543" y="4357"/>
                  </a:lnTo>
                  <a:lnTo>
                    <a:pt x="7531" y="4323"/>
                  </a:lnTo>
                  <a:lnTo>
                    <a:pt x="7520" y="4278"/>
                  </a:lnTo>
                  <a:lnTo>
                    <a:pt x="7508" y="4244"/>
                  </a:lnTo>
                  <a:lnTo>
                    <a:pt x="7474" y="4209"/>
                  </a:lnTo>
                  <a:lnTo>
                    <a:pt x="7452" y="4175"/>
                  </a:lnTo>
                  <a:lnTo>
                    <a:pt x="7417" y="4164"/>
                  </a:lnTo>
                  <a:lnTo>
                    <a:pt x="7372" y="4141"/>
                  </a:lnTo>
                  <a:lnTo>
                    <a:pt x="7338" y="4141"/>
                  </a:lnTo>
                  <a:lnTo>
                    <a:pt x="7338" y="1843"/>
                  </a:lnTo>
                  <a:lnTo>
                    <a:pt x="7383" y="1843"/>
                  </a:lnTo>
                  <a:lnTo>
                    <a:pt x="7417" y="1821"/>
                  </a:lnTo>
                  <a:lnTo>
                    <a:pt x="7463" y="1798"/>
                  </a:lnTo>
                  <a:lnTo>
                    <a:pt x="7497" y="1775"/>
                  </a:lnTo>
                  <a:lnTo>
                    <a:pt x="7520" y="1730"/>
                  </a:lnTo>
                  <a:lnTo>
                    <a:pt x="7543" y="1695"/>
                  </a:lnTo>
                  <a:lnTo>
                    <a:pt x="7554" y="1650"/>
                  </a:lnTo>
                  <a:lnTo>
                    <a:pt x="7554" y="1604"/>
                  </a:lnTo>
                  <a:lnTo>
                    <a:pt x="7554" y="1559"/>
                  </a:lnTo>
                  <a:lnTo>
                    <a:pt x="7543" y="1513"/>
                  </a:lnTo>
                  <a:lnTo>
                    <a:pt x="7520" y="1468"/>
                  </a:lnTo>
                  <a:lnTo>
                    <a:pt x="7486" y="1434"/>
                  </a:lnTo>
                  <a:lnTo>
                    <a:pt x="7452" y="1400"/>
                  </a:lnTo>
                  <a:lnTo>
                    <a:pt x="7406" y="1377"/>
                  </a:lnTo>
                  <a:lnTo>
                    <a:pt x="7361" y="1366"/>
                  </a:lnTo>
                  <a:lnTo>
                    <a:pt x="7315" y="1354"/>
                  </a:lnTo>
                  <a:lnTo>
                    <a:pt x="7247" y="1366"/>
                  </a:lnTo>
                  <a:lnTo>
                    <a:pt x="7190" y="1388"/>
                  </a:lnTo>
                  <a:lnTo>
                    <a:pt x="7144" y="1434"/>
                  </a:lnTo>
                  <a:lnTo>
                    <a:pt x="7099" y="1479"/>
                  </a:lnTo>
                  <a:lnTo>
                    <a:pt x="5176" y="365"/>
                  </a:lnTo>
                  <a:lnTo>
                    <a:pt x="5188" y="308"/>
                  </a:lnTo>
                  <a:lnTo>
                    <a:pt x="5199" y="262"/>
                  </a:lnTo>
                  <a:lnTo>
                    <a:pt x="5188" y="205"/>
                  </a:lnTo>
                  <a:lnTo>
                    <a:pt x="5176" y="160"/>
                  </a:lnTo>
                  <a:lnTo>
                    <a:pt x="5154" y="114"/>
                  </a:lnTo>
                  <a:lnTo>
                    <a:pt x="5120" y="80"/>
                  </a:lnTo>
                  <a:lnTo>
                    <a:pt x="5085" y="46"/>
                  </a:lnTo>
                  <a:lnTo>
                    <a:pt x="5040" y="23"/>
                  </a:lnTo>
                  <a:lnTo>
                    <a:pt x="4994" y="12"/>
                  </a:lnTo>
                  <a:lnTo>
                    <a:pt x="4938" y="1"/>
                  </a:lnTo>
                  <a:close/>
                </a:path>
              </a:pathLst>
            </a:custGeom>
            <a:solidFill>
              <a:srgbClr val="FFFFFF">
                <a:alpha val="3240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1" name="Google Shape;181;p10"/>
            <p:cNvSpPr/>
            <p:nvPr/>
          </p:nvSpPr>
          <p:spPr>
            <a:xfrm>
              <a:off x="7567566" y="4871996"/>
              <a:ext cx="543107" cy="271501"/>
            </a:xfrm>
            <a:custGeom>
              <a:avLst/>
              <a:gdLst/>
              <a:ahLst/>
              <a:cxnLst/>
              <a:rect l="l" t="t" r="r" b="b"/>
              <a:pathLst>
                <a:path w="5189" h="2594" extrusionOk="0">
                  <a:moveTo>
                    <a:pt x="2583" y="0"/>
                  </a:moveTo>
                  <a:lnTo>
                    <a:pt x="2538" y="23"/>
                  </a:lnTo>
                  <a:lnTo>
                    <a:pt x="2503" y="46"/>
                  </a:lnTo>
                  <a:lnTo>
                    <a:pt x="2469" y="69"/>
                  </a:lnTo>
                  <a:lnTo>
                    <a:pt x="2435" y="103"/>
                  </a:lnTo>
                  <a:lnTo>
                    <a:pt x="2412" y="148"/>
                  </a:lnTo>
                  <a:lnTo>
                    <a:pt x="2401" y="194"/>
                  </a:lnTo>
                  <a:lnTo>
                    <a:pt x="2390" y="239"/>
                  </a:lnTo>
                  <a:lnTo>
                    <a:pt x="2401" y="296"/>
                  </a:lnTo>
                  <a:lnTo>
                    <a:pt x="2412" y="342"/>
                  </a:lnTo>
                  <a:lnTo>
                    <a:pt x="490" y="1456"/>
                  </a:lnTo>
                  <a:lnTo>
                    <a:pt x="456" y="1400"/>
                  </a:lnTo>
                  <a:lnTo>
                    <a:pt x="399" y="1365"/>
                  </a:lnTo>
                  <a:lnTo>
                    <a:pt x="342" y="1331"/>
                  </a:lnTo>
                  <a:lnTo>
                    <a:pt x="217" y="1331"/>
                  </a:lnTo>
                  <a:lnTo>
                    <a:pt x="160" y="1343"/>
                  </a:lnTo>
                  <a:lnTo>
                    <a:pt x="115" y="1377"/>
                  </a:lnTo>
                  <a:lnTo>
                    <a:pt x="81" y="1400"/>
                  </a:lnTo>
                  <a:lnTo>
                    <a:pt x="46" y="1445"/>
                  </a:lnTo>
                  <a:lnTo>
                    <a:pt x="24" y="1491"/>
                  </a:lnTo>
                  <a:lnTo>
                    <a:pt x="12" y="1536"/>
                  </a:lnTo>
                  <a:lnTo>
                    <a:pt x="1" y="1593"/>
                  </a:lnTo>
                  <a:lnTo>
                    <a:pt x="1" y="1638"/>
                  </a:lnTo>
                  <a:lnTo>
                    <a:pt x="24" y="1695"/>
                  </a:lnTo>
                  <a:lnTo>
                    <a:pt x="46" y="1729"/>
                  </a:lnTo>
                  <a:lnTo>
                    <a:pt x="69" y="1775"/>
                  </a:lnTo>
                  <a:lnTo>
                    <a:pt x="103" y="1809"/>
                  </a:lnTo>
                  <a:lnTo>
                    <a:pt x="149" y="1832"/>
                  </a:lnTo>
                  <a:lnTo>
                    <a:pt x="194" y="1843"/>
                  </a:lnTo>
                  <a:lnTo>
                    <a:pt x="240" y="1855"/>
                  </a:lnTo>
                  <a:lnTo>
                    <a:pt x="240" y="2594"/>
                  </a:lnTo>
                  <a:lnTo>
                    <a:pt x="285" y="2594"/>
                  </a:lnTo>
                  <a:lnTo>
                    <a:pt x="285" y="1855"/>
                  </a:lnTo>
                  <a:lnTo>
                    <a:pt x="342" y="1843"/>
                  </a:lnTo>
                  <a:lnTo>
                    <a:pt x="388" y="1832"/>
                  </a:lnTo>
                  <a:lnTo>
                    <a:pt x="422" y="1809"/>
                  </a:lnTo>
                  <a:lnTo>
                    <a:pt x="467" y="1775"/>
                  </a:lnTo>
                  <a:lnTo>
                    <a:pt x="490" y="1729"/>
                  </a:lnTo>
                  <a:lnTo>
                    <a:pt x="513" y="1695"/>
                  </a:lnTo>
                  <a:lnTo>
                    <a:pt x="524" y="1638"/>
                  </a:lnTo>
                  <a:lnTo>
                    <a:pt x="536" y="1593"/>
                  </a:lnTo>
                  <a:lnTo>
                    <a:pt x="524" y="1536"/>
                  </a:lnTo>
                  <a:lnTo>
                    <a:pt x="513" y="1491"/>
                  </a:lnTo>
                  <a:lnTo>
                    <a:pt x="2435" y="387"/>
                  </a:lnTo>
                  <a:lnTo>
                    <a:pt x="2481" y="421"/>
                  </a:lnTo>
                  <a:lnTo>
                    <a:pt x="2526" y="455"/>
                  </a:lnTo>
                  <a:lnTo>
                    <a:pt x="2583" y="478"/>
                  </a:lnTo>
                  <a:lnTo>
                    <a:pt x="2640" y="490"/>
                  </a:lnTo>
                  <a:lnTo>
                    <a:pt x="2697" y="478"/>
                  </a:lnTo>
                  <a:lnTo>
                    <a:pt x="2754" y="455"/>
                  </a:lnTo>
                  <a:lnTo>
                    <a:pt x="2799" y="433"/>
                  </a:lnTo>
                  <a:lnTo>
                    <a:pt x="2833" y="387"/>
                  </a:lnTo>
                  <a:lnTo>
                    <a:pt x="4835" y="1547"/>
                  </a:lnTo>
                  <a:lnTo>
                    <a:pt x="4835" y="1593"/>
                  </a:lnTo>
                  <a:lnTo>
                    <a:pt x="4847" y="1650"/>
                  </a:lnTo>
                  <a:lnTo>
                    <a:pt x="4870" y="1707"/>
                  </a:lnTo>
                  <a:lnTo>
                    <a:pt x="4926" y="1752"/>
                  </a:lnTo>
                  <a:lnTo>
                    <a:pt x="4983" y="1764"/>
                  </a:lnTo>
                  <a:lnTo>
                    <a:pt x="4983" y="2594"/>
                  </a:lnTo>
                  <a:lnTo>
                    <a:pt x="5029" y="2594"/>
                  </a:lnTo>
                  <a:lnTo>
                    <a:pt x="5029" y="1764"/>
                  </a:lnTo>
                  <a:lnTo>
                    <a:pt x="5086" y="1752"/>
                  </a:lnTo>
                  <a:lnTo>
                    <a:pt x="5143" y="1707"/>
                  </a:lnTo>
                  <a:lnTo>
                    <a:pt x="5177" y="1661"/>
                  </a:lnTo>
                  <a:lnTo>
                    <a:pt x="5188" y="1593"/>
                  </a:lnTo>
                  <a:lnTo>
                    <a:pt x="5177" y="1559"/>
                  </a:lnTo>
                  <a:lnTo>
                    <a:pt x="5165" y="1525"/>
                  </a:lnTo>
                  <a:lnTo>
                    <a:pt x="5131" y="1468"/>
                  </a:lnTo>
                  <a:lnTo>
                    <a:pt x="5074" y="1434"/>
                  </a:lnTo>
                  <a:lnTo>
                    <a:pt x="5040" y="1422"/>
                  </a:lnTo>
                  <a:lnTo>
                    <a:pt x="5006" y="1411"/>
                  </a:lnTo>
                  <a:lnTo>
                    <a:pt x="4961" y="1422"/>
                  </a:lnTo>
                  <a:lnTo>
                    <a:pt x="4915" y="1434"/>
                  </a:lnTo>
                  <a:lnTo>
                    <a:pt x="4881" y="1468"/>
                  </a:lnTo>
                  <a:lnTo>
                    <a:pt x="4858" y="1502"/>
                  </a:lnTo>
                  <a:lnTo>
                    <a:pt x="2856" y="342"/>
                  </a:lnTo>
                  <a:lnTo>
                    <a:pt x="2879" y="296"/>
                  </a:lnTo>
                  <a:lnTo>
                    <a:pt x="2879" y="239"/>
                  </a:lnTo>
                  <a:lnTo>
                    <a:pt x="2879" y="194"/>
                  </a:lnTo>
                  <a:lnTo>
                    <a:pt x="2867" y="148"/>
                  </a:lnTo>
                  <a:lnTo>
                    <a:pt x="2845" y="103"/>
                  </a:lnTo>
                  <a:lnTo>
                    <a:pt x="2811" y="69"/>
                  </a:lnTo>
                  <a:lnTo>
                    <a:pt x="2776" y="46"/>
                  </a:lnTo>
                  <a:lnTo>
                    <a:pt x="2731" y="23"/>
                  </a:lnTo>
                  <a:lnTo>
                    <a:pt x="2685" y="0"/>
                  </a:lnTo>
                  <a:close/>
                </a:path>
              </a:pathLst>
            </a:custGeom>
            <a:solidFill>
              <a:srgbClr val="FFFFFF">
                <a:alpha val="3240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2" name="Google Shape;182;p10"/>
            <p:cNvSpPr/>
            <p:nvPr/>
          </p:nvSpPr>
          <p:spPr>
            <a:xfrm>
              <a:off x="8065253" y="4017084"/>
              <a:ext cx="1078782" cy="1126405"/>
            </a:xfrm>
            <a:custGeom>
              <a:avLst/>
              <a:gdLst/>
              <a:ahLst/>
              <a:cxnLst/>
              <a:rect l="l" t="t" r="r" b="b"/>
              <a:pathLst>
                <a:path w="10307" h="10762" extrusionOk="0">
                  <a:moveTo>
                    <a:pt x="2788" y="319"/>
                  </a:moveTo>
                  <a:lnTo>
                    <a:pt x="4801" y="1480"/>
                  </a:lnTo>
                  <a:lnTo>
                    <a:pt x="4790" y="1548"/>
                  </a:lnTo>
                  <a:lnTo>
                    <a:pt x="4790" y="1593"/>
                  </a:lnTo>
                  <a:lnTo>
                    <a:pt x="4801" y="1628"/>
                  </a:lnTo>
                  <a:lnTo>
                    <a:pt x="4835" y="1684"/>
                  </a:lnTo>
                  <a:lnTo>
                    <a:pt x="4892" y="1730"/>
                  </a:lnTo>
                  <a:lnTo>
                    <a:pt x="4926" y="1741"/>
                  </a:lnTo>
                  <a:lnTo>
                    <a:pt x="4972" y="1753"/>
                  </a:lnTo>
                  <a:lnTo>
                    <a:pt x="4972" y="4107"/>
                  </a:lnTo>
                  <a:lnTo>
                    <a:pt x="4926" y="4107"/>
                  </a:lnTo>
                  <a:lnTo>
                    <a:pt x="4892" y="4130"/>
                  </a:lnTo>
                  <a:lnTo>
                    <a:pt x="4835" y="4176"/>
                  </a:lnTo>
                  <a:lnTo>
                    <a:pt x="4801" y="4233"/>
                  </a:lnTo>
                  <a:lnTo>
                    <a:pt x="4790" y="4267"/>
                  </a:lnTo>
                  <a:lnTo>
                    <a:pt x="4790" y="4312"/>
                  </a:lnTo>
                  <a:lnTo>
                    <a:pt x="4790" y="4346"/>
                  </a:lnTo>
                  <a:lnTo>
                    <a:pt x="4801" y="4392"/>
                  </a:lnTo>
                  <a:lnTo>
                    <a:pt x="2811" y="5541"/>
                  </a:lnTo>
                  <a:lnTo>
                    <a:pt x="2776" y="5495"/>
                  </a:lnTo>
                  <a:lnTo>
                    <a:pt x="2731" y="5461"/>
                  </a:lnTo>
                  <a:lnTo>
                    <a:pt x="2685" y="5438"/>
                  </a:lnTo>
                  <a:lnTo>
                    <a:pt x="2617" y="5427"/>
                  </a:lnTo>
                  <a:lnTo>
                    <a:pt x="2560" y="5438"/>
                  </a:lnTo>
                  <a:lnTo>
                    <a:pt x="2515" y="5461"/>
                  </a:lnTo>
                  <a:lnTo>
                    <a:pt x="2469" y="5495"/>
                  </a:lnTo>
                  <a:lnTo>
                    <a:pt x="2435" y="5541"/>
                  </a:lnTo>
                  <a:lnTo>
                    <a:pt x="479" y="4415"/>
                  </a:lnTo>
                  <a:lnTo>
                    <a:pt x="490" y="4358"/>
                  </a:lnTo>
                  <a:lnTo>
                    <a:pt x="501" y="4312"/>
                  </a:lnTo>
                  <a:lnTo>
                    <a:pt x="490" y="4255"/>
                  </a:lnTo>
                  <a:lnTo>
                    <a:pt x="479" y="4221"/>
                  </a:lnTo>
                  <a:lnTo>
                    <a:pt x="456" y="4176"/>
                  </a:lnTo>
                  <a:lnTo>
                    <a:pt x="433" y="4142"/>
                  </a:lnTo>
                  <a:lnTo>
                    <a:pt x="399" y="4107"/>
                  </a:lnTo>
                  <a:lnTo>
                    <a:pt x="365" y="4085"/>
                  </a:lnTo>
                  <a:lnTo>
                    <a:pt x="319" y="4073"/>
                  </a:lnTo>
                  <a:lnTo>
                    <a:pt x="274" y="4062"/>
                  </a:lnTo>
                  <a:lnTo>
                    <a:pt x="274" y="1810"/>
                  </a:lnTo>
                  <a:lnTo>
                    <a:pt x="319" y="1798"/>
                  </a:lnTo>
                  <a:lnTo>
                    <a:pt x="365" y="1775"/>
                  </a:lnTo>
                  <a:lnTo>
                    <a:pt x="410" y="1753"/>
                  </a:lnTo>
                  <a:lnTo>
                    <a:pt x="444" y="1719"/>
                  </a:lnTo>
                  <a:lnTo>
                    <a:pt x="467" y="1684"/>
                  </a:lnTo>
                  <a:lnTo>
                    <a:pt x="490" y="1639"/>
                  </a:lnTo>
                  <a:lnTo>
                    <a:pt x="501" y="1593"/>
                  </a:lnTo>
                  <a:lnTo>
                    <a:pt x="513" y="1548"/>
                  </a:lnTo>
                  <a:lnTo>
                    <a:pt x="501" y="1502"/>
                  </a:lnTo>
                  <a:lnTo>
                    <a:pt x="490" y="1457"/>
                  </a:lnTo>
                  <a:lnTo>
                    <a:pt x="2458" y="319"/>
                  </a:lnTo>
                  <a:lnTo>
                    <a:pt x="2492" y="354"/>
                  </a:lnTo>
                  <a:lnTo>
                    <a:pt x="2526" y="376"/>
                  </a:lnTo>
                  <a:lnTo>
                    <a:pt x="2572" y="399"/>
                  </a:lnTo>
                  <a:lnTo>
                    <a:pt x="2674" y="399"/>
                  </a:lnTo>
                  <a:lnTo>
                    <a:pt x="2720" y="376"/>
                  </a:lnTo>
                  <a:lnTo>
                    <a:pt x="2754" y="354"/>
                  </a:lnTo>
                  <a:lnTo>
                    <a:pt x="2788" y="319"/>
                  </a:lnTo>
                  <a:close/>
                  <a:moveTo>
                    <a:pt x="5154" y="4426"/>
                  </a:moveTo>
                  <a:lnTo>
                    <a:pt x="7156" y="5575"/>
                  </a:lnTo>
                  <a:lnTo>
                    <a:pt x="7145" y="5620"/>
                  </a:lnTo>
                  <a:lnTo>
                    <a:pt x="7145" y="5654"/>
                  </a:lnTo>
                  <a:lnTo>
                    <a:pt x="7145" y="5700"/>
                  </a:lnTo>
                  <a:lnTo>
                    <a:pt x="7156" y="5734"/>
                  </a:lnTo>
                  <a:lnTo>
                    <a:pt x="7179" y="5768"/>
                  </a:lnTo>
                  <a:lnTo>
                    <a:pt x="7201" y="5802"/>
                  </a:lnTo>
                  <a:lnTo>
                    <a:pt x="7224" y="5825"/>
                  </a:lnTo>
                  <a:lnTo>
                    <a:pt x="7258" y="5848"/>
                  </a:lnTo>
                  <a:lnTo>
                    <a:pt x="7304" y="5871"/>
                  </a:lnTo>
                  <a:lnTo>
                    <a:pt x="7338" y="5871"/>
                  </a:lnTo>
                  <a:lnTo>
                    <a:pt x="7338" y="8203"/>
                  </a:lnTo>
                  <a:lnTo>
                    <a:pt x="7304" y="8214"/>
                  </a:lnTo>
                  <a:lnTo>
                    <a:pt x="7270" y="8225"/>
                  </a:lnTo>
                  <a:lnTo>
                    <a:pt x="7213" y="8271"/>
                  </a:lnTo>
                  <a:lnTo>
                    <a:pt x="7167" y="8339"/>
                  </a:lnTo>
                  <a:lnTo>
                    <a:pt x="7156" y="8373"/>
                  </a:lnTo>
                  <a:lnTo>
                    <a:pt x="7156" y="8407"/>
                  </a:lnTo>
                  <a:lnTo>
                    <a:pt x="7156" y="8453"/>
                  </a:lnTo>
                  <a:lnTo>
                    <a:pt x="7179" y="8498"/>
                  </a:lnTo>
                  <a:lnTo>
                    <a:pt x="5199" y="9636"/>
                  </a:lnTo>
                  <a:lnTo>
                    <a:pt x="5154" y="9590"/>
                  </a:lnTo>
                  <a:lnTo>
                    <a:pt x="5108" y="9556"/>
                  </a:lnTo>
                  <a:lnTo>
                    <a:pt x="5051" y="9533"/>
                  </a:lnTo>
                  <a:lnTo>
                    <a:pt x="4995" y="9522"/>
                  </a:lnTo>
                  <a:lnTo>
                    <a:pt x="4926" y="9533"/>
                  </a:lnTo>
                  <a:lnTo>
                    <a:pt x="4869" y="9556"/>
                  </a:lnTo>
                  <a:lnTo>
                    <a:pt x="4824" y="9590"/>
                  </a:lnTo>
                  <a:lnTo>
                    <a:pt x="4790" y="9636"/>
                  </a:lnTo>
                  <a:lnTo>
                    <a:pt x="2845" y="8521"/>
                  </a:lnTo>
                  <a:lnTo>
                    <a:pt x="2867" y="8464"/>
                  </a:lnTo>
                  <a:lnTo>
                    <a:pt x="2867" y="8407"/>
                  </a:lnTo>
                  <a:lnTo>
                    <a:pt x="2867" y="8362"/>
                  </a:lnTo>
                  <a:lnTo>
                    <a:pt x="2856" y="8316"/>
                  </a:lnTo>
                  <a:lnTo>
                    <a:pt x="2833" y="8282"/>
                  </a:lnTo>
                  <a:lnTo>
                    <a:pt x="2811" y="8248"/>
                  </a:lnTo>
                  <a:lnTo>
                    <a:pt x="2776" y="8214"/>
                  </a:lnTo>
                  <a:lnTo>
                    <a:pt x="2731" y="8191"/>
                  </a:lnTo>
                  <a:lnTo>
                    <a:pt x="2685" y="8168"/>
                  </a:lnTo>
                  <a:lnTo>
                    <a:pt x="2640" y="8168"/>
                  </a:lnTo>
                  <a:lnTo>
                    <a:pt x="2640" y="5882"/>
                  </a:lnTo>
                  <a:lnTo>
                    <a:pt x="2685" y="5871"/>
                  </a:lnTo>
                  <a:lnTo>
                    <a:pt x="2720" y="5859"/>
                  </a:lnTo>
                  <a:lnTo>
                    <a:pt x="2754" y="5836"/>
                  </a:lnTo>
                  <a:lnTo>
                    <a:pt x="2788" y="5802"/>
                  </a:lnTo>
                  <a:lnTo>
                    <a:pt x="2811" y="5768"/>
                  </a:lnTo>
                  <a:lnTo>
                    <a:pt x="2833" y="5734"/>
                  </a:lnTo>
                  <a:lnTo>
                    <a:pt x="2845" y="5700"/>
                  </a:lnTo>
                  <a:lnTo>
                    <a:pt x="2845" y="5654"/>
                  </a:lnTo>
                  <a:lnTo>
                    <a:pt x="2845" y="5609"/>
                  </a:lnTo>
                  <a:lnTo>
                    <a:pt x="2833" y="5575"/>
                  </a:lnTo>
                  <a:lnTo>
                    <a:pt x="4824" y="4426"/>
                  </a:lnTo>
                  <a:lnTo>
                    <a:pt x="4858" y="4460"/>
                  </a:lnTo>
                  <a:lnTo>
                    <a:pt x="4904" y="4494"/>
                  </a:lnTo>
                  <a:lnTo>
                    <a:pt x="4938" y="4506"/>
                  </a:lnTo>
                  <a:lnTo>
                    <a:pt x="4995" y="4517"/>
                  </a:lnTo>
                  <a:lnTo>
                    <a:pt x="5040" y="4506"/>
                  </a:lnTo>
                  <a:lnTo>
                    <a:pt x="5086" y="4494"/>
                  </a:lnTo>
                  <a:lnTo>
                    <a:pt x="5131" y="4460"/>
                  </a:lnTo>
                  <a:lnTo>
                    <a:pt x="5154" y="4426"/>
                  </a:lnTo>
                  <a:close/>
                  <a:moveTo>
                    <a:pt x="2583" y="1"/>
                  </a:moveTo>
                  <a:lnTo>
                    <a:pt x="2549" y="12"/>
                  </a:lnTo>
                  <a:lnTo>
                    <a:pt x="2515" y="35"/>
                  </a:lnTo>
                  <a:lnTo>
                    <a:pt x="2481" y="58"/>
                  </a:lnTo>
                  <a:lnTo>
                    <a:pt x="2458" y="92"/>
                  </a:lnTo>
                  <a:lnTo>
                    <a:pt x="2435" y="126"/>
                  </a:lnTo>
                  <a:lnTo>
                    <a:pt x="2424" y="160"/>
                  </a:lnTo>
                  <a:lnTo>
                    <a:pt x="2424" y="206"/>
                  </a:lnTo>
                  <a:lnTo>
                    <a:pt x="2424" y="240"/>
                  </a:lnTo>
                  <a:lnTo>
                    <a:pt x="2435" y="285"/>
                  </a:lnTo>
                  <a:lnTo>
                    <a:pt x="467" y="1411"/>
                  </a:lnTo>
                  <a:lnTo>
                    <a:pt x="433" y="1366"/>
                  </a:lnTo>
                  <a:lnTo>
                    <a:pt x="376" y="1332"/>
                  </a:lnTo>
                  <a:lnTo>
                    <a:pt x="319" y="1298"/>
                  </a:lnTo>
                  <a:lnTo>
                    <a:pt x="206" y="1298"/>
                  </a:lnTo>
                  <a:lnTo>
                    <a:pt x="149" y="1309"/>
                  </a:lnTo>
                  <a:lnTo>
                    <a:pt x="115" y="1343"/>
                  </a:lnTo>
                  <a:lnTo>
                    <a:pt x="69" y="1366"/>
                  </a:lnTo>
                  <a:lnTo>
                    <a:pt x="46" y="1411"/>
                  </a:lnTo>
                  <a:lnTo>
                    <a:pt x="12" y="1446"/>
                  </a:lnTo>
                  <a:lnTo>
                    <a:pt x="1" y="1502"/>
                  </a:lnTo>
                  <a:lnTo>
                    <a:pt x="1" y="1548"/>
                  </a:lnTo>
                  <a:lnTo>
                    <a:pt x="1" y="1593"/>
                  </a:lnTo>
                  <a:lnTo>
                    <a:pt x="12" y="1639"/>
                  </a:lnTo>
                  <a:lnTo>
                    <a:pt x="35" y="1684"/>
                  </a:lnTo>
                  <a:lnTo>
                    <a:pt x="69" y="1719"/>
                  </a:lnTo>
                  <a:lnTo>
                    <a:pt x="103" y="1753"/>
                  </a:lnTo>
                  <a:lnTo>
                    <a:pt x="137" y="1775"/>
                  </a:lnTo>
                  <a:lnTo>
                    <a:pt x="183" y="1798"/>
                  </a:lnTo>
                  <a:lnTo>
                    <a:pt x="228" y="1798"/>
                  </a:lnTo>
                  <a:lnTo>
                    <a:pt x="228" y="4062"/>
                  </a:lnTo>
                  <a:lnTo>
                    <a:pt x="183" y="4073"/>
                  </a:lnTo>
                  <a:lnTo>
                    <a:pt x="137" y="4085"/>
                  </a:lnTo>
                  <a:lnTo>
                    <a:pt x="103" y="4119"/>
                  </a:lnTo>
                  <a:lnTo>
                    <a:pt x="69" y="4142"/>
                  </a:lnTo>
                  <a:lnTo>
                    <a:pt x="46" y="4176"/>
                  </a:lnTo>
                  <a:lnTo>
                    <a:pt x="24" y="4221"/>
                  </a:lnTo>
                  <a:lnTo>
                    <a:pt x="12" y="4255"/>
                  </a:lnTo>
                  <a:lnTo>
                    <a:pt x="12" y="4312"/>
                  </a:lnTo>
                  <a:lnTo>
                    <a:pt x="12" y="4358"/>
                  </a:lnTo>
                  <a:lnTo>
                    <a:pt x="24" y="4403"/>
                  </a:lnTo>
                  <a:lnTo>
                    <a:pt x="46" y="4449"/>
                  </a:lnTo>
                  <a:lnTo>
                    <a:pt x="80" y="4483"/>
                  </a:lnTo>
                  <a:lnTo>
                    <a:pt x="115" y="4506"/>
                  </a:lnTo>
                  <a:lnTo>
                    <a:pt x="160" y="4528"/>
                  </a:lnTo>
                  <a:lnTo>
                    <a:pt x="206" y="4551"/>
                  </a:lnTo>
                  <a:lnTo>
                    <a:pt x="251" y="4551"/>
                  </a:lnTo>
                  <a:lnTo>
                    <a:pt x="308" y="4540"/>
                  </a:lnTo>
                  <a:lnTo>
                    <a:pt x="365" y="4528"/>
                  </a:lnTo>
                  <a:lnTo>
                    <a:pt x="410" y="4494"/>
                  </a:lnTo>
                  <a:lnTo>
                    <a:pt x="456" y="4449"/>
                  </a:lnTo>
                  <a:lnTo>
                    <a:pt x="2412" y="5575"/>
                  </a:lnTo>
                  <a:lnTo>
                    <a:pt x="2401" y="5620"/>
                  </a:lnTo>
                  <a:lnTo>
                    <a:pt x="2401" y="5654"/>
                  </a:lnTo>
                  <a:lnTo>
                    <a:pt x="2401" y="5700"/>
                  </a:lnTo>
                  <a:lnTo>
                    <a:pt x="2412" y="5734"/>
                  </a:lnTo>
                  <a:lnTo>
                    <a:pt x="2435" y="5768"/>
                  </a:lnTo>
                  <a:lnTo>
                    <a:pt x="2458" y="5802"/>
                  </a:lnTo>
                  <a:lnTo>
                    <a:pt x="2481" y="5836"/>
                  </a:lnTo>
                  <a:lnTo>
                    <a:pt x="2515" y="5859"/>
                  </a:lnTo>
                  <a:lnTo>
                    <a:pt x="2560" y="5871"/>
                  </a:lnTo>
                  <a:lnTo>
                    <a:pt x="2594" y="5882"/>
                  </a:lnTo>
                  <a:lnTo>
                    <a:pt x="2594" y="8168"/>
                  </a:lnTo>
                  <a:lnTo>
                    <a:pt x="2549" y="8168"/>
                  </a:lnTo>
                  <a:lnTo>
                    <a:pt x="2515" y="8191"/>
                  </a:lnTo>
                  <a:lnTo>
                    <a:pt x="2469" y="8214"/>
                  </a:lnTo>
                  <a:lnTo>
                    <a:pt x="2435" y="8248"/>
                  </a:lnTo>
                  <a:lnTo>
                    <a:pt x="2412" y="8282"/>
                  </a:lnTo>
                  <a:lnTo>
                    <a:pt x="2390" y="8316"/>
                  </a:lnTo>
                  <a:lnTo>
                    <a:pt x="2378" y="8362"/>
                  </a:lnTo>
                  <a:lnTo>
                    <a:pt x="2378" y="8407"/>
                  </a:lnTo>
                  <a:lnTo>
                    <a:pt x="2378" y="8464"/>
                  </a:lnTo>
                  <a:lnTo>
                    <a:pt x="2390" y="8510"/>
                  </a:lnTo>
                  <a:lnTo>
                    <a:pt x="2412" y="8555"/>
                  </a:lnTo>
                  <a:lnTo>
                    <a:pt x="2447" y="8589"/>
                  </a:lnTo>
                  <a:lnTo>
                    <a:pt x="2481" y="8612"/>
                  </a:lnTo>
                  <a:lnTo>
                    <a:pt x="2526" y="8635"/>
                  </a:lnTo>
                  <a:lnTo>
                    <a:pt x="2572" y="8658"/>
                  </a:lnTo>
                  <a:lnTo>
                    <a:pt x="2685" y="8658"/>
                  </a:lnTo>
                  <a:lnTo>
                    <a:pt x="2742" y="8635"/>
                  </a:lnTo>
                  <a:lnTo>
                    <a:pt x="2788" y="8601"/>
                  </a:lnTo>
                  <a:lnTo>
                    <a:pt x="2822" y="8555"/>
                  </a:lnTo>
                  <a:lnTo>
                    <a:pt x="4767" y="9681"/>
                  </a:lnTo>
                  <a:lnTo>
                    <a:pt x="4756" y="9715"/>
                  </a:lnTo>
                  <a:lnTo>
                    <a:pt x="4756" y="9761"/>
                  </a:lnTo>
                  <a:lnTo>
                    <a:pt x="4756" y="9806"/>
                  </a:lnTo>
                  <a:lnTo>
                    <a:pt x="4767" y="9852"/>
                  </a:lnTo>
                  <a:lnTo>
                    <a:pt x="4790" y="9886"/>
                  </a:lnTo>
                  <a:lnTo>
                    <a:pt x="4813" y="9920"/>
                  </a:lnTo>
                  <a:lnTo>
                    <a:pt x="4847" y="9954"/>
                  </a:lnTo>
                  <a:lnTo>
                    <a:pt x="4881" y="9977"/>
                  </a:lnTo>
                  <a:lnTo>
                    <a:pt x="4926" y="9988"/>
                  </a:lnTo>
                  <a:lnTo>
                    <a:pt x="4972" y="10000"/>
                  </a:lnTo>
                  <a:lnTo>
                    <a:pt x="4972" y="10762"/>
                  </a:lnTo>
                  <a:lnTo>
                    <a:pt x="5017" y="10762"/>
                  </a:lnTo>
                  <a:lnTo>
                    <a:pt x="5017" y="10000"/>
                  </a:lnTo>
                  <a:lnTo>
                    <a:pt x="5063" y="9988"/>
                  </a:lnTo>
                  <a:lnTo>
                    <a:pt x="5097" y="9977"/>
                  </a:lnTo>
                  <a:lnTo>
                    <a:pt x="5131" y="9954"/>
                  </a:lnTo>
                  <a:lnTo>
                    <a:pt x="5165" y="9920"/>
                  </a:lnTo>
                  <a:lnTo>
                    <a:pt x="5199" y="9886"/>
                  </a:lnTo>
                  <a:lnTo>
                    <a:pt x="5211" y="9852"/>
                  </a:lnTo>
                  <a:lnTo>
                    <a:pt x="5222" y="9806"/>
                  </a:lnTo>
                  <a:lnTo>
                    <a:pt x="5233" y="9761"/>
                  </a:lnTo>
                  <a:lnTo>
                    <a:pt x="5222" y="9715"/>
                  </a:lnTo>
                  <a:lnTo>
                    <a:pt x="5211" y="9681"/>
                  </a:lnTo>
                  <a:lnTo>
                    <a:pt x="7201" y="8532"/>
                  </a:lnTo>
                  <a:lnTo>
                    <a:pt x="7224" y="8567"/>
                  </a:lnTo>
                  <a:lnTo>
                    <a:pt x="7270" y="8589"/>
                  </a:lnTo>
                  <a:lnTo>
                    <a:pt x="7315" y="8612"/>
                  </a:lnTo>
                  <a:lnTo>
                    <a:pt x="7418" y="8612"/>
                  </a:lnTo>
                  <a:lnTo>
                    <a:pt x="7452" y="8589"/>
                  </a:lnTo>
                  <a:lnTo>
                    <a:pt x="7497" y="8567"/>
                  </a:lnTo>
                  <a:lnTo>
                    <a:pt x="7531" y="8532"/>
                  </a:lnTo>
                  <a:lnTo>
                    <a:pt x="9556" y="9704"/>
                  </a:lnTo>
                  <a:lnTo>
                    <a:pt x="9556" y="9761"/>
                  </a:lnTo>
                  <a:lnTo>
                    <a:pt x="9568" y="9829"/>
                  </a:lnTo>
                  <a:lnTo>
                    <a:pt x="9602" y="9875"/>
                  </a:lnTo>
                  <a:lnTo>
                    <a:pt x="9647" y="9920"/>
                  </a:lnTo>
                  <a:lnTo>
                    <a:pt x="9704" y="9943"/>
                  </a:lnTo>
                  <a:lnTo>
                    <a:pt x="9704" y="10762"/>
                  </a:lnTo>
                  <a:lnTo>
                    <a:pt x="9750" y="10762"/>
                  </a:lnTo>
                  <a:lnTo>
                    <a:pt x="9750" y="9943"/>
                  </a:lnTo>
                  <a:lnTo>
                    <a:pt x="9818" y="9920"/>
                  </a:lnTo>
                  <a:lnTo>
                    <a:pt x="9863" y="9875"/>
                  </a:lnTo>
                  <a:lnTo>
                    <a:pt x="9897" y="9829"/>
                  </a:lnTo>
                  <a:lnTo>
                    <a:pt x="9909" y="9761"/>
                  </a:lnTo>
                  <a:lnTo>
                    <a:pt x="9909" y="9704"/>
                  </a:lnTo>
                  <a:lnTo>
                    <a:pt x="10307" y="9477"/>
                  </a:lnTo>
                  <a:lnTo>
                    <a:pt x="10307" y="9420"/>
                  </a:lnTo>
                  <a:lnTo>
                    <a:pt x="9886" y="9670"/>
                  </a:lnTo>
                  <a:lnTo>
                    <a:pt x="9852" y="9624"/>
                  </a:lnTo>
                  <a:lnTo>
                    <a:pt x="9818" y="9602"/>
                  </a:lnTo>
                  <a:lnTo>
                    <a:pt x="9784" y="9590"/>
                  </a:lnTo>
                  <a:lnTo>
                    <a:pt x="9738" y="9579"/>
                  </a:lnTo>
                  <a:lnTo>
                    <a:pt x="9681" y="9590"/>
                  </a:lnTo>
                  <a:lnTo>
                    <a:pt x="9647" y="9602"/>
                  </a:lnTo>
                  <a:lnTo>
                    <a:pt x="9613" y="9636"/>
                  </a:lnTo>
                  <a:lnTo>
                    <a:pt x="9579" y="9670"/>
                  </a:lnTo>
                  <a:lnTo>
                    <a:pt x="7554" y="8498"/>
                  </a:lnTo>
                  <a:lnTo>
                    <a:pt x="7565" y="8453"/>
                  </a:lnTo>
                  <a:lnTo>
                    <a:pt x="7565" y="8407"/>
                  </a:lnTo>
                  <a:lnTo>
                    <a:pt x="7565" y="8373"/>
                  </a:lnTo>
                  <a:lnTo>
                    <a:pt x="7554" y="8339"/>
                  </a:lnTo>
                  <a:lnTo>
                    <a:pt x="7520" y="8271"/>
                  </a:lnTo>
                  <a:lnTo>
                    <a:pt x="7452" y="8225"/>
                  </a:lnTo>
                  <a:lnTo>
                    <a:pt x="7418" y="8214"/>
                  </a:lnTo>
                  <a:lnTo>
                    <a:pt x="7383" y="8203"/>
                  </a:lnTo>
                  <a:lnTo>
                    <a:pt x="7383" y="5871"/>
                  </a:lnTo>
                  <a:lnTo>
                    <a:pt x="7429" y="5871"/>
                  </a:lnTo>
                  <a:lnTo>
                    <a:pt x="7463" y="5848"/>
                  </a:lnTo>
                  <a:lnTo>
                    <a:pt x="7497" y="5825"/>
                  </a:lnTo>
                  <a:lnTo>
                    <a:pt x="7531" y="5802"/>
                  </a:lnTo>
                  <a:lnTo>
                    <a:pt x="7554" y="5768"/>
                  </a:lnTo>
                  <a:lnTo>
                    <a:pt x="7565" y="5734"/>
                  </a:lnTo>
                  <a:lnTo>
                    <a:pt x="7577" y="5700"/>
                  </a:lnTo>
                  <a:lnTo>
                    <a:pt x="7588" y="5654"/>
                  </a:lnTo>
                  <a:lnTo>
                    <a:pt x="7577" y="5620"/>
                  </a:lnTo>
                  <a:lnTo>
                    <a:pt x="7565" y="5575"/>
                  </a:lnTo>
                  <a:lnTo>
                    <a:pt x="9533" y="4449"/>
                  </a:lnTo>
                  <a:lnTo>
                    <a:pt x="9568" y="4483"/>
                  </a:lnTo>
                  <a:lnTo>
                    <a:pt x="9624" y="4517"/>
                  </a:lnTo>
                  <a:lnTo>
                    <a:pt x="9670" y="4540"/>
                  </a:lnTo>
                  <a:lnTo>
                    <a:pt x="9738" y="4551"/>
                  </a:lnTo>
                  <a:lnTo>
                    <a:pt x="9795" y="4540"/>
                  </a:lnTo>
                  <a:lnTo>
                    <a:pt x="9841" y="4517"/>
                  </a:lnTo>
                  <a:lnTo>
                    <a:pt x="9897" y="4483"/>
                  </a:lnTo>
                  <a:lnTo>
                    <a:pt x="9932" y="4449"/>
                  </a:lnTo>
                  <a:lnTo>
                    <a:pt x="10307" y="4665"/>
                  </a:lnTo>
                  <a:lnTo>
                    <a:pt x="10307" y="4608"/>
                  </a:lnTo>
                  <a:lnTo>
                    <a:pt x="9954" y="4403"/>
                  </a:lnTo>
                  <a:lnTo>
                    <a:pt x="9966" y="4358"/>
                  </a:lnTo>
                  <a:lnTo>
                    <a:pt x="9977" y="4312"/>
                  </a:lnTo>
                  <a:lnTo>
                    <a:pt x="9966" y="4255"/>
                  </a:lnTo>
                  <a:lnTo>
                    <a:pt x="9954" y="4210"/>
                  </a:lnTo>
                  <a:lnTo>
                    <a:pt x="9932" y="4176"/>
                  </a:lnTo>
                  <a:lnTo>
                    <a:pt x="9909" y="4142"/>
                  </a:lnTo>
                  <a:lnTo>
                    <a:pt x="9863" y="4107"/>
                  </a:lnTo>
                  <a:lnTo>
                    <a:pt x="9829" y="4085"/>
                  </a:lnTo>
                  <a:lnTo>
                    <a:pt x="9784" y="4073"/>
                  </a:lnTo>
                  <a:lnTo>
                    <a:pt x="9738" y="4062"/>
                  </a:lnTo>
                  <a:lnTo>
                    <a:pt x="9681" y="4073"/>
                  </a:lnTo>
                  <a:lnTo>
                    <a:pt x="9636" y="4085"/>
                  </a:lnTo>
                  <a:lnTo>
                    <a:pt x="9602" y="4107"/>
                  </a:lnTo>
                  <a:lnTo>
                    <a:pt x="9568" y="4142"/>
                  </a:lnTo>
                  <a:lnTo>
                    <a:pt x="9533" y="4176"/>
                  </a:lnTo>
                  <a:lnTo>
                    <a:pt x="9511" y="4210"/>
                  </a:lnTo>
                  <a:lnTo>
                    <a:pt x="9499" y="4255"/>
                  </a:lnTo>
                  <a:lnTo>
                    <a:pt x="9488" y="4312"/>
                  </a:lnTo>
                  <a:lnTo>
                    <a:pt x="9499" y="4358"/>
                  </a:lnTo>
                  <a:lnTo>
                    <a:pt x="9511" y="4403"/>
                  </a:lnTo>
                  <a:lnTo>
                    <a:pt x="7554" y="5541"/>
                  </a:lnTo>
                  <a:lnTo>
                    <a:pt x="7520" y="5495"/>
                  </a:lnTo>
                  <a:lnTo>
                    <a:pt x="7474" y="5461"/>
                  </a:lnTo>
                  <a:lnTo>
                    <a:pt x="7418" y="5438"/>
                  </a:lnTo>
                  <a:lnTo>
                    <a:pt x="7361" y="5427"/>
                  </a:lnTo>
                  <a:lnTo>
                    <a:pt x="7304" y="5438"/>
                  </a:lnTo>
                  <a:lnTo>
                    <a:pt x="7258" y="5461"/>
                  </a:lnTo>
                  <a:lnTo>
                    <a:pt x="7213" y="5495"/>
                  </a:lnTo>
                  <a:lnTo>
                    <a:pt x="7179" y="5541"/>
                  </a:lnTo>
                  <a:lnTo>
                    <a:pt x="5177" y="4392"/>
                  </a:lnTo>
                  <a:lnTo>
                    <a:pt x="5188" y="4346"/>
                  </a:lnTo>
                  <a:lnTo>
                    <a:pt x="5199" y="4312"/>
                  </a:lnTo>
                  <a:lnTo>
                    <a:pt x="5199" y="4267"/>
                  </a:lnTo>
                  <a:lnTo>
                    <a:pt x="5188" y="4233"/>
                  </a:lnTo>
                  <a:lnTo>
                    <a:pt x="5142" y="4176"/>
                  </a:lnTo>
                  <a:lnTo>
                    <a:pt x="5086" y="4130"/>
                  </a:lnTo>
                  <a:lnTo>
                    <a:pt x="5051" y="4107"/>
                  </a:lnTo>
                  <a:lnTo>
                    <a:pt x="5017" y="4107"/>
                  </a:lnTo>
                  <a:lnTo>
                    <a:pt x="5017" y="1753"/>
                  </a:lnTo>
                  <a:lnTo>
                    <a:pt x="5051" y="1741"/>
                  </a:lnTo>
                  <a:lnTo>
                    <a:pt x="5086" y="1730"/>
                  </a:lnTo>
                  <a:lnTo>
                    <a:pt x="5142" y="1684"/>
                  </a:lnTo>
                  <a:lnTo>
                    <a:pt x="5188" y="1628"/>
                  </a:lnTo>
                  <a:lnTo>
                    <a:pt x="5199" y="1593"/>
                  </a:lnTo>
                  <a:lnTo>
                    <a:pt x="5199" y="1548"/>
                  </a:lnTo>
                  <a:lnTo>
                    <a:pt x="5199" y="1514"/>
                  </a:lnTo>
                  <a:lnTo>
                    <a:pt x="5177" y="1468"/>
                  </a:lnTo>
                  <a:lnTo>
                    <a:pt x="5165" y="1434"/>
                  </a:lnTo>
                  <a:lnTo>
                    <a:pt x="5142" y="1400"/>
                  </a:lnTo>
                  <a:lnTo>
                    <a:pt x="5108" y="1377"/>
                  </a:lnTo>
                  <a:lnTo>
                    <a:pt x="5074" y="1355"/>
                  </a:lnTo>
                  <a:lnTo>
                    <a:pt x="5029" y="1343"/>
                  </a:lnTo>
                  <a:lnTo>
                    <a:pt x="4995" y="1343"/>
                  </a:lnTo>
                  <a:lnTo>
                    <a:pt x="4938" y="1355"/>
                  </a:lnTo>
                  <a:lnTo>
                    <a:pt x="4892" y="1366"/>
                  </a:lnTo>
                  <a:lnTo>
                    <a:pt x="4847" y="1400"/>
                  </a:lnTo>
                  <a:lnTo>
                    <a:pt x="4813" y="1446"/>
                  </a:lnTo>
                  <a:lnTo>
                    <a:pt x="2811" y="285"/>
                  </a:lnTo>
                  <a:lnTo>
                    <a:pt x="2822" y="240"/>
                  </a:lnTo>
                  <a:lnTo>
                    <a:pt x="2822" y="206"/>
                  </a:lnTo>
                  <a:lnTo>
                    <a:pt x="2822" y="160"/>
                  </a:lnTo>
                  <a:lnTo>
                    <a:pt x="2811" y="126"/>
                  </a:lnTo>
                  <a:lnTo>
                    <a:pt x="2788" y="92"/>
                  </a:lnTo>
                  <a:lnTo>
                    <a:pt x="2765" y="58"/>
                  </a:lnTo>
                  <a:lnTo>
                    <a:pt x="2731" y="35"/>
                  </a:lnTo>
                  <a:lnTo>
                    <a:pt x="2697" y="12"/>
                  </a:lnTo>
                  <a:lnTo>
                    <a:pt x="2663" y="1"/>
                  </a:lnTo>
                  <a:close/>
                </a:path>
              </a:pathLst>
            </a:custGeom>
            <a:solidFill>
              <a:srgbClr val="FFFFFF">
                <a:alpha val="3240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3" name="Google Shape;183;p10"/>
            <p:cNvSpPr/>
            <p:nvPr/>
          </p:nvSpPr>
          <p:spPr>
            <a:xfrm>
              <a:off x="8067661" y="2296688"/>
              <a:ext cx="1076375" cy="1470543"/>
            </a:xfrm>
            <a:custGeom>
              <a:avLst/>
              <a:gdLst/>
              <a:ahLst/>
              <a:cxnLst/>
              <a:rect l="l" t="t" r="r" b="b"/>
              <a:pathLst>
                <a:path w="10284" h="14050" extrusionOk="0">
                  <a:moveTo>
                    <a:pt x="2753" y="330"/>
                  </a:moveTo>
                  <a:lnTo>
                    <a:pt x="4744" y="1479"/>
                  </a:lnTo>
                  <a:lnTo>
                    <a:pt x="4733" y="1525"/>
                  </a:lnTo>
                  <a:lnTo>
                    <a:pt x="4733" y="1570"/>
                  </a:lnTo>
                  <a:lnTo>
                    <a:pt x="4733" y="1616"/>
                  </a:lnTo>
                  <a:lnTo>
                    <a:pt x="4744" y="1650"/>
                  </a:lnTo>
                  <a:lnTo>
                    <a:pt x="4767" y="1695"/>
                  </a:lnTo>
                  <a:lnTo>
                    <a:pt x="4790" y="1730"/>
                  </a:lnTo>
                  <a:lnTo>
                    <a:pt x="4824" y="1752"/>
                  </a:lnTo>
                  <a:lnTo>
                    <a:pt x="4858" y="1775"/>
                  </a:lnTo>
                  <a:lnTo>
                    <a:pt x="4903" y="1798"/>
                  </a:lnTo>
                  <a:lnTo>
                    <a:pt x="4949" y="1809"/>
                  </a:lnTo>
                  <a:lnTo>
                    <a:pt x="4949" y="4130"/>
                  </a:lnTo>
                  <a:lnTo>
                    <a:pt x="4881" y="4152"/>
                  </a:lnTo>
                  <a:lnTo>
                    <a:pt x="4824" y="4198"/>
                  </a:lnTo>
                  <a:lnTo>
                    <a:pt x="4790" y="4255"/>
                  </a:lnTo>
                  <a:lnTo>
                    <a:pt x="4778" y="4323"/>
                  </a:lnTo>
                  <a:lnTo>
                    <a:pt x="4778" y="4357"/>
                  </a:lnTo>
                  <a:lnTo>
                    <a:pt x="4790" y="4391"/>
                  </a:lnTo>
                  <a:lnTo>
                    <a:pt x="2810" y="5540"/>
                  </a:lnTo>
                  <a:lnTo>
                    <a:pt x="2776" y="5483"/>
                  </a:lnTo>
                  <a:lnTo>
                    <a:pt x="2719" y="5449"/>
                  </a:lnTo>
                  <a:lnTo>
                    <a:pt x="2662" y="5427"/>
                  </a:lnTo>
                  <a:lnTo>
                    <a:pt x="2594" y="5415"/>
                  </a:lnTo>
                  <a:lnTo>
                    <a:pt x="2537" y="5427"/>
                  </a:lnTo>
                  <a:lnTo>
                    <a:pt x="2480" y="5449"/>
                  </a:lnTo>
                  <a:lnTo>
                    <a:pt x="2424" y="5483"/>
                  </a:lnTo>
                  <a:lnTo>
                    <a:pt x="2389" y="5540"/>
                  </a:lnTo>
                  <a:lnTo>
                    <a:pt x="433" y="4414"/>
                  </a:lnTo>
                  <a:lnTo>
                    <a:pt x="444" y="4369"/>
                  </a:lnTo>
                  <a:lnTo>
                    <a:pt x="444" y="4323"/>
                  </a:lnTo>
                  <a:lnTo>
                    <a:pt x="444" y="4278"/>
                  </a:lnTo>
                  <a:lnTo>
                    <a:pt x="433" y="4243"/>
                  </a:lnTo>
                  <a:lnTo>
                    <a:pt x="410" y="4209"/>
                  </a:lnTo>
                  <a:lnTo>
                    <a:pt x="387" y="4175"/>
                  </a:lnTo>
                  <a:lnTo>
                    <a:pt x="365" y="4152"/>
                  </a:lnTo>
                  <a:lnTo>
                    <a:pt x="330" y="4130"/>
                  </a:lnTo>
                  <a:lnTo>
                    <a:pt x="285" y="4118"/>
                  </a:lnTo>
                  <a:lnTo>
                    <a:pt x="251" y="4107"/>
                  </a:lnTo>
                  <a:lnTo>
                    <a:pt x="251" y="1786"/>
                  </a:lnTo>
                  <a:lnTo>
                    <a:pt x="296" y="1786"/>
                  </a:lnTo>
                  <a:lnTo>
                    <a:pt x="330" y="1764"/>
                  </a:lnTo>
                  <a:lnTo>
                    <a:pt x="365" y="1752"/>
                  </a:lnTo>
                  <a:lnTo>
                    <a:pt x="399" y="1718"/>
                  </a:lnTo>
                  <a:lnTo>
                    <a:pt x="421" y="1684"/>
                  </a:lnTo>
                  <a:lnTo>
                    <a:pt x="444" y="1650"/>
                  </a:lnTo>
                  <a:lnTo>
                    <a:pt x="456" y="1604"/>
                  </a:lnTo>
                  <a:lnTo>
                    <a:pt x="456" y="1570"/>
                  </a:lnTo>
                  <a:lnTo>
                    <a:pt x="456" y="1525"/>
                  </a:lnTo>
                  <a:lnTo>
                    <a:pt x="444" y="1479"/>
                  </a:lnTo>
                  <a:lnTo>
                    <a:pt x="2446" y="330"/>
                  </a:lnTo>
                  <a:lnTo>
                    <a:pt x="2480" y="364"/>
                  </a:lnTo>
                  <a:lnTo>
                    <a:pt x="2515" y="387"/>
                  </a:lnTo>
                  <a:lnTo>
                    <a:pt x="2549" y="399"/>
                  </a:lnTo>
                  <a:lnTo>
                    <a:pt x="2594" y="410"/>
                  </a:lnTo>
                  <a:lnTo>
                    <a:pt x="2640" y="399"/>
                  </a:lnTo>
                  <a:lnTo>
                    <a:pt x="2685" y="387"/>
                  </a:lnTo>
                  <a:lnTo>
                    <a:pt x="2719" y="364"/>
                  </a:lnTo>
                  <a:lnTo>
                    <a:pt x="2753" y="330"/>
                  </a:lnTo>
                  <a:close/>
                  <a:moveTo>
                    <a:pt x="7520" y="342"/>
                  </a:moveTo>
                  <a:lnTo>
                    <a:pt x="9522" y="1502"/>
                  </a:lnTo>
                  <a:lnTo>
                    <a:pt x="9510" y="1570"/>
                  </a:lnTo>
                  <a:lnTo>
                    <a:pt x="9522" y="1604"/>
                  </a:lnTo>
                  <a:lnTo>
                    <a:pt x="9533" y="1639"/>
                  </a:lnTo>
                  <a:lnTo>
                    <a:pt x="9567" y="1695"/>
                  </a:lnTo>
                  <a:lnTo>
                    <a:pt x="9624" y="1741"/>
                  </a:lnTo>
                  <a:lnTo>
                    <a:pt x="9681" y="1764"/>
                  </a:lnTo>
                  <a:lnTo>
                    <a:pt x="9681" y="4073"/>
                  </a:lnTo>
                  <a:lnTo>
                    <a:pt x="9636" y="4084"/>
                  </a:lnTo>
                  <a:lnTo>
                    <a:pt x="9601" y="4096"/>
                  </a:lnTo>
                  <a:lnTo>
                    <a:pt x="9556" y="4118"/>
                  </a:lnTo>
                  <a:lnTo>
                    <a:pt x="9522" y="4152"/>
                  </a:lnTo>
                  <a:lnTo>
                    <a:pt x="9499" y="4187"/>
                  </a:lnTo>
                  <a:lnTo>
                    <a:pt x="9476" y="4232"/>
                  </a:lnTo>
                  <a:lnTo>
                    <a:pt x="9465" y="4278"/>
                  </a:lnTo>
                  <a:lnTo>
                    <a:pt x="9454" y="4323"/>
                  </a:lnTo>
                  <a:lnTo>
                    <a:pt x="9465" y="4380"/>
                  </a:lnTo>
                  <a:lnTo>
                    <a:pt x="9476" y="4426"/>
                  </a:lnTo>
                  <a:lnTo>
                    <a:pt x="7542" y="5540"/>
                  </a:lnTo>
                  <a:lnTo>
                    <a:pt x="7497" y="5495"/>
                  </a:lnTo>
                  <a:lnTo>
                    <a:pt x="7451" y="5461"/>
                  </a:lnTo>
                  <a:lnTo>
                    <a:pt x="7406" y="5438"/>
                  </a:lnTo>
                  <a:lnTo>
                    <a:pt x="7281" y="5438"/>
                  </a:lnTo>
                  <a:lnTo>
                    <a:pt x="7224" y="5461"/>
                  </a:lnTo>
                  <a:lnTo>
                    <a:pt x="7178" y="5495"/>
                  </a:lnTo>
                  <a:lnTo>
                    <a:pt x="7144" y="5540"/>
                  </a:lnTo>
                  <a:lnTo>
                    <a:pt x="5142" y="4391"/>
                  </a:lnTo>
                  <a:lnTo>
                    <a:pt x="5154" y="4357"/>
                  </a:lnTo>
                  <a:lnTo>
                    <a:pt x="5165" y="4323"/>
                  </a:lnTo>
                  <a:lnTo>
                    <a:pt x="5142" y="4255"/>
                  </a:lnTo>
                  <a:lnTo>
                    <a:pt x="5108" y="4198"/>
                  </a:lnTo>
                  <a:lnTo>
                    <a:pt x="5063" y="4152"/>
                  </a:lnTo>
                  <a:lnTo>
                    <a:pt x="4994" y="4130"/>
                  </a:lnTo>
                  <a:lnTo>
                    <a:pt x="4994" y="1809"/>
                  </a:lnTo>
                  <a:lnTo>
                    <a:pt x="5040" y="1798"/>
                  </a:lnTo>
                  <a:lnTo>
                    <a:pt x="5074" y="1775"/>
                  </a:lnTo>
                  <a:lnTo>
                    <a:pt x="5108" y="1752"/>
                  </a:lnTo>
                  <a:lnTo>
                    <a:pt x="5142" y="1730"/>
                  </a:lnTo>
                  <a:lnTo>
                    <a:pt x="5176" y="1695"/>
                  </a:lnTo>
                  <a:lnTo>
                    <a:pt x="5188" y="1650"/>
                  </a:lnTo>
                  <a:lnTo>
                    <a:pt x="5210" y="1616"/>
                  </a:lnTo>
                  <a:lnTo>
                    <a:pt x="5210" y="1570"/>
                  </a:lnTo>
                  <a:lnTo>
                    <a:pt x="5199" y="1525"/>
                  </a:lnTo>
                  <a:lnTo>
                    <a:pt x="5188" y="1479"/>
                  </a:lnTo>
                  <a:lnTo>
                    <a:pt x="7156" y="342"/>
                  </a:lnTo>
                  <a:lnTo>
                    <a:pt x="7190" y="376"/>
                  </a:lnTo>
                  <a:lnTo>
                    <a:pt x="7235" y="410"/>
                  </a:lnTo>
                  <a:lnTo>
                    <a:pt x="7281" y="433"/>
                  </a:lnTo>
                  <a:lnTo>
                    <a:pt x="7395" y="433"/>
                  </a:lnTo>
                  <a:lnTo>
                    <a:pt x="7440" y="410"/>
                  </a:lnTo>
                  <a:lnTo>
                    <a:pt x="7486" y="376"/>
                  </a:lnTo>
                  <a:lnTo>
                    <a:pt x="7520" y="342"/>
                  </a:lnTo>
                  <a:close/>
                  <a:moveTo>
                    <a:pt x="7554" y="8566"/>
                  </a:moveTo>
                  <a:lnTo>
                    <a:pt x="9476" y="9681"/>
                  </a:lnTo>
                  <a:lnTo>
                    <a:pt x="9465" y="9726"/>
                  </a:lnTo>
                  <a:lnTo>
                    <a:pt x="9465" y="9772"/>
                  </a:lnTo>
                  <a:lnTo>
                    <a:pt x="9465" y="9829"/>
                  </a:lnTo>
                  <a:lnTo>
                    <a:pt x="9476" y="9874"/>
                  </a:lnTo>
                  <a:lnTo>
                    <a:pt x="9499" y="9908"/>
                  </a:lnTo>
                  <a:lnTo>
                    <a:pt x="9522" y="9943"/>
                  </a:lnTo>
                  <a:lnTo>
                    <a:pt x="9556" y="9977"/>
                  </a:lnTo>
                  <a:lnTo>
                    <a:pt x="9601" y="9999"/>
                  </a:lnTo>
                  <a:lnTo>
                    <a:pt x="9636" y="10022"/>
                  </a:lnTo>
                  <a:lnTo>
                    <a:pt x="9681" y="10022"/>
                  </a:lnTo>
                  <a:lnTo>
                    <a:pt x="9681" y="12309"/>
                  </a:lnTo>
                  <a:lnTo>
                    <a:pt x="9647" y="12309"/>
                  </a:lnTo>
                  <a:lnTo>
                    <a:pt x="9601" y="12331"/>
                  </a:lnTo>
                  <a:lnTo>
                    <a:pt x="9567" y="12354"/>
                  </a:lnTo>
                  <a:lnTo>
                    <a:pt x="9545" y="12377"/>
                  </a:lnTo>
                  <a:lnTo>
                    <a:pt x="9510" y="12411"/>
                  </a:lnTo>
                  <a:lnTo>
                    <a:pt x="9499" y="12445"/>
                  </a:lnTo>
                  <a:lnTo>
                    <a:pt x="9488" y="12491"/>
                  </a:lnTo>
                  <a:lnTo>
                    <a:pt x="9476" y="12536"/>
                  </a:lnTo>
                  <a:lnTo>
                    <a:pt x="9488" y="12582"/>
                  </a:lnTo>
                  <a:lnTo>
                    <a:pt x="9499" y="12627"/>
                  </a:lnTo>
                  <a:lnTo>
                    <a:pt x="7486" y="13787"/>
                  </a:lnTo>
                  <a:lnTo>
                    <a:pt x="7451" y="13753"/>
                  </a:lnTo>
                  <a:lnTo>
                    <a:pt x="7417" y="13731"/>
                  </a:lnTo>
                  <a:lnTo>
                    <a:pt x="7383" y="13719"/>
                  </a:lnTo>
                  <a:lnTo>
                    <a:pt x="7338" y="13708"/>
                  </a:lnTo>
                  <a:lnTo>
                    <a:pt x="7292" y="13719"/>
                  </a:lnTo>
                  <a:lnTo>
                    <a:pt x="7258" y="13731"/>
                  </a:lnTo>
                  <a:lnTo>
                    <a:pt x="7224" y="13753"/>
                  </a:lnTo>
                  <a:lnTo>
                    <a:pt x="7201" y="13787"/>
                  </a:lnTo>
                  <a:lnTo>
                    <a:pt x="5210" y="12639"/>
                  </a:lnTo>
                  <a:lnTo>
                    <a:pt x="5222" y="12593"/>
                  </a:lnTo>
                  <a:lnTo>
                    <a:pt x="5233" y="12536"/>
                  </a:lnTo>
                  <a:lnTo>
                    <a:pt x="5233" y="12479"/>
                  </a:lnTo>
                  <a:lnTo>
                    <a:pt x="5210" y="12434"/>
                  </a:lnTo>
                  <a:lnTo>
                    <a:pt x="5188" y="12388"/>
                  </a:lnTo>
                  <a:lnTo>
                    <a:pt x="5165" y="12354"/>
                  </a:lnTo>
                  <a:lnTo>
                    <a:pt x="5131" y="12320"/>
                  </a:lnTo>
                  <a:lnTo>
                    <a:pt x="5085" y="12297"/>
                  </a:lnTo>
                  <a:lnTo>
                    <a:pt x="5040" y="12275"/>
                  </a:lnTo>
                  <a:lnTo>
                    <a:pt x="4994" y="12275"/>
                  </a:lnTo>
                  <a:lnTo>
                    <a:pt x="4994" y="10034"/>
                  </a:lnTo>
                  <a:lnTo>
                    <a:pt x="5040" y="10022"/>
                  </a:lnTo>
                  <a:lnTo>
                    <a:pt x="5085" y="10011"/>
                  </a:lnTo>
                  <a:lnTo>
                    <a:pt x="5119" y="9988"/>
                  </a:lnTo>
                  <a:lnTo>
                    <a:pt x="5165" y="9954"/>
                  </a:lnTo>
                  <a:lnTo>
                    <a:pt x="5188" y="9920"/>
                  </a:lnTo>
                  <a:lnTo>
                    <a:pt x="5210" y="9874"/>
                  </a:lnTo>
                  <a:lnTo>
                    <a:pt x="5222" y="9829"/>
                  </a:lnTo>
                  <a:lnTo>
                    <a:pt x="5233" y="9772"/>
                  </a:lnTo>
                  <a:lnTo>
                    <a:pt x="5222" y="9726"/>
                  </a:lnTo>
                  <a:lnTo>
                    <a:pt x="5210" y="9681"/>
                  </a:lnTo>
                  <a:lnTo>
                    <a:pt x="7133" y="8566"/>
                  </a:lnTo>
                  <a:lnTo>
                    <a:pt x="7167" y="8612"/>
                  </a:lnTo>
                  <a:lnTo>
                    <a:pt x="7224" y="8646"/>
                  </a:lnTo>
                  <a:lnTo>
                    <a:pt x="7281" y="8669"/>
                  </a:lnTo>
                  <a:lnTo>
                    <a:pt x="7338" y="8680"/>
                  </a:lnTo>
                  <a:lnTo>
                    <a:pt x="7406" y="8669"/>
                  </a:lnTo>
                  <a:lnTo>
                    <a:pt x="7463" y="8657"/>
                  </a:lnTo>
                  <a:lnTo>
                    <a:pt x="7508" y="8612"/>
                  </a:lnTo>
                  <a:lnTo>
                    <a:pt x="7554" y="8566"/>
                  </a:lnTo>
                  <a:close/>
                  <a:moveTo>
                    <a:pt x="7292" y="0"/>
                  </a:moveTo>
                  <a:lnTo>
                    <a:pt x="7258" y="12"/>
                  </a:lnTo>
                  <a:lnTo>
                    <a:pt x="7213" y="35"/>
                  </a:lnTo>
                  <a:lnTo>
                    <a:pt x="7190" y="57"/>
                  </a:lnTo>
                  <a:lnTo>
                    <a:pt x="7156" y="91"/>
                  </a:lnTo>
                  <a:lnTo>
                    <a:pt x="7133" y="137"/>
                  </a:lnTo>
                  <a:lnTo>
                    <a:pt x="7122" y="171"/>
                  </a:lnTo>
                  <a:lnTo>
                    <a:pt x="7122" y="217"/>
                  </a:lnTo>
                  <a:lnTo>
                    <a:pt x="7122" y="262"/>
                  </a:lnTo>
                  <a:lnTo>
                    <a:pt x="7133" y="308"/>
                  </a:lnTo>
                  <a:lnTo>
                    <a:pt x="5176" y="1434"/>
                  </a:lnTo>
                  <a:lnTo>
                    <a:pt x="5131" y="1388"/>
                  </a:lnTo>
                  <a:lnTo>
                    <a:pt x="5085" y="1354"/>
                  </a:lnTo>
                  <a:lnTo>
                    <a:pt x="5028" y="1331"/>
                  </a:lnTo>
                  <a:lnTo>
                    <a:pt x="4903" y="1331"/>
                  </a:lnTo>
                  <a:lnTo>
                    <a:pt x="4858" y="1354"/>
                  </a:lnTo>
                  <a:lnTo>
                    <a:pt x="4801" y="1388"/>
                  </a:lnTo>
                  <a:lnTo>
                    <a:pt x="4767" y="1434"/>
                  </a:lnTo>
                  <a:lnTo>
                    <a:pt x="2776" y="285"/>
                  </a:lnTo>
                  <a:lnTo>
                    <a:pt x="2788" y="251"/>
                  </a:lnTo>
                  <a:lnTo>
                    <a:pt x="2788" y="217"/>
                  </a:lnTo>
                  <a:lnTo>
                    <a:pt x="2788" y="182"/>
                  </a:lnTo>
                  <a:lnTo>
                    <a:pt x="2776" y="148"/>
                  </a:lnTo>
                  <a:lnTo>
                    <a:pt x="2753" y="114"/>
                  </a:lnTo>
                  <a:lnTo>
                    <a:pt x="2731" y="80"/>
                  </a:lnTo>
                  <a:lnTo>
                    <a:pt x="2708" y="57"/>
                  </a:lnTo>
                  <a:lnTo>
                    <a:pt x="2674" y="46"/>
                  </a:lnTo>
                  <a:lnTo>
                    <a:pt x="2640" y="35"/>
                  </a:lnTo>
                  <a:lnTo>
                    <a:pt x="2594" y="23"/>
                  </a:lnTo>
                  <a:lnTo>
                    <a:pt x="2560" y="35"/>
                  </a:lnTo>
                  <a:lnTo>
                    <a:pt x="2526" y="46"/>
                  </a:lnTo>
                  <a:lnTo>
                    <a:pt x="2492" y="57"/>
                  </a:lnTo>
                  <a:lnTo>
                    <a:pt x="2469" y="80"/>
                  </a:lnTo>
                  <a:lnTo>
                    <a:pt x="2446" y="114"/>
                  </a:lnTo>
                  <a:lnTo>
                    <a:pt x="2424" y="148"/>
                  </a:lnTo>
                  <a:lnTo>
                    <a:pt x="2412" y="182"/>
                  </a:lnTo>
                  <a:lnTo>
                    <a:pt x="2412" y="217"/>
                  </a:lnTo>
                  <a:lnTo>
                    <a:pt x="2412" y="251"/>
                  </a:lnTo>
                  <a:lnTo>
                    <a:pt x="2424" y="285"/>
                  </a:lnTo>
                  <a:lnTo>
                    <a:pt x="421" y="1445"/>
                  </a:lnTo>
                  <a:lnTo>
                    <a:pt x="387" y="1400"/>
                  </a:lnTo>
                  <a:lnTo>
                    <a:pt x="342" y="1366"/>
                  </a:lnTo>
                  <a:lnTo>
                    <a:pt x="285" y="1343"/>
                  </a:lnTo>
                  <a:lnTo>
                    <a:pt x="183" y="1343"/>
                  </a:lnTo>
                  <a:lnTo>
                    <a:pt x="137" y="1354"/>
                  </a:lnTo>
                  <a:lnTo>
                    <a:pt x="103" y="1377"/>
                  </a:lnTo>
                  <a:lnTo>
                    <a:pt x="69" y="1411"/>
                  </a:lnTo>
                  <a:lnTo>
                    <a:pt x="46" y="1434"/>
                  </a:lnTo>
                  <a:lnTo>
                    <a:pt x="23" y="1479"/>
                  </a:lnTo>
                  <a:lnTo>
                    <a:pt x="12" y="1525"/>
                  </a:lnTo>
                  <a:lnTo>
                    <a:pt x="1" y="1570"/>
                  </a:lnTo>
                  <a:lnTo>
                    <a:pt x="1" y="1604"/>
                  </a:lnTo>
                  <a:lnTo>
                    <a:pt x="23" y="1650"/>
                  </a:lnTo>
                  <a:lnTo>
                    <a:pt x="35" y="1684"/>
                  </a:lnTo>
                  <a:lnTo>
                    <a:pt x="57" y="1718"/>
                  </a:lnTo>
                  <a:lnTo>
                    <a:pt x="92" y="1741"/>
                  </a:lnTo>
                  <a:lnTo>
                    <a:pt x="126" y="1764"/>
                  </a:lnTo>
                  <a:lnTo>
                    <a:pt x="160" y="1786"/>
                  </a:lnTo>
                  <a:lnTo>
                    <a:pt x="205" y="1786"/>
                  </a:lnTo>
                  <a:lnTo>
                    <a:pt x="205" y="4107"/>
                  </a:lnTo>
                  <a:lnTo>
                    <a:pt x="160" y="4118"/>
                  </a:lnTo>
                  <a:lnTo>
                    <a:pt x="126" y="4130"/>
                  </a:lnTo>
                  <a:lnTo>
                    <a:pt x="92" y="4152"/>
                  </a:lnTo>
                  <a:lnTo>
                    <a:pt x="69" y="4175"/>
                  </a:lnTo>
                  <a:lnTo>
                    <a:pt x="46" y="4209"/>
                  </a:lnTo>
                  <a:lnTo>
                    <a:pt x="23" y="4243"/>
                  </a:lnTo>
                  <a:lnTo>
                    <a:pt x="12" y="4278"/>
                  </a:lnTo>
                  <a:lnTo>
                    <a:pt x="12" y="4323"/>
                  </a:lnTo>
                  <a:lnTo>
                    <a:pt x="12" y="4369"/>
                  </a:lnTo>
                  <a:lnTo>
                    <a:pt x="35" y="4403"/>
                  </a:lnTo>
                  <a:lnTo>
                    <a:pt x="46" y="4448"/>
                  </a:lnTo>
                  <a:lnTo>
                    <a:pt x="80" y="4482"/>
                  </a:lnTo>
                  <a:lnTo>
                    <a:pt x="103" y="4505"/>
                  </a:lnTo>
                  <a:lnTo>
                    <a:pt x="148" y="4528"/>
                  </a:lnTo>
                  <a:lnTo>
                    <a:pt x="183" y="4539"/>
                  </a:lnTo>
                  <a:lnTo>
                    <a:pt x="285" y="4539"/>
                  </a:lnTo>
                  <a:lnTo>
                    <a:pt x="330" y="4517"/>
                  </a:lnTo>
                  <a:lnTo>
                    <a:pt x="376" y="4482"/>
                  </a:lnTo>
                  <a:lnTo>
                    <a:pt x="410" y="4448"/>
                  </a:lnTo>
                  <a:lnTo>
                    <a:pt x="2367" y="5574"/>
                  </a:lnTo>
                  <a:lnTo>
                    <a:pt x="2355" y="5620"/>
                  </a:lnTo>
                  <a:lnTo>
                    <a:pt x="2344" y="5665"/>
                  </a:lnTo>
                  <a:lnTo>
                    <a:pt x="2355" y="5722"/>
                  </a:lnTo>
                  <a:lnTo>
                    <a:pt x="2367" y="5768"/>
                  </a:lnTo>
                  <a:lnTo>
                    <a:pt x="2389" y="5813"/>
                  </a:lnTo>
                  <a:lnTo>
                    <a:pt x="2424" y="5847"/>
                  </a:lnTo>
                  <a:lnTo>
                    <a:pt x="2458" y="5882"/>
                  </a:lnTo>
                  <a:lnTo>
                    <a:pt x="2503" y="5904"/>
                  </a:lnTo>
                  <a:lnTo>
                    <a:pt x="2549" y="5916"/>
                  </a:lnTo>
                  <a:lnTo>
                    <a:pt x="2594" y="5927"/>
                  </a:lnTo>
                  <a:lnTo>
                    <a:pt x="2651" y="5916"/>
                  </a:lnTo>
                  <a:lnTo>
                    <a:pt x="2697" y="5904"/>
                  </a:lnTo>
                  <a:lnTo>
                    <a:pt x="2742" y="5882"/>
                  </a:lnTo>
                  <a:lnTo>
                    <a:pt x="2776" y="5847"/>
                  </a:lnTo>
                  <a:lnTo>
                    <a:pt x="2810" y="5813"/>
                  </a:lnTo>
                  <a:lnTo>
                    <a:pt x="2833" y="5768"/>
                  </a:lnTo>
                  <a:lnTo>
                    <a:pt x="2844" y="5722"/>
                  </a:lnTo>
                  <a:lnTo>
                    <a:pt x="2856" y="5665"/>
                  </a:lnTo>
                  <a:lnTo>
                    <a:pt x="2844" y="5620"/>
                  </a:lnTo>
                  <a:lnTo>
                    <a:pt x="2833" y="5574"/>
                  </a:lnTo>
                  <a:lnTo>
                    <a:pt x="4812" y="4437"/>
                  </a:lnTo>
                  <a:lnTo>
                    <a:pt x="4846" y="4471"/>
                  </a:lnTo>
                  <a:lnTo>
                    <a:pt x="4881" y="4494"/>
                  </a:lnTo>
                  <a:lnTo>
                    <a:pt x="4926" y="4505"/>
                  </a:lnTo>
                  <a:lnTo>
                    <a:pt x="4972" y="4517"/>
                  </a:lnTo>
                  <a:lnTo>
                    <a:pt x="5017" y="4505"/>
                  </a:lnTo>
                  <a:lnTo>
                    <a:pt x="5063" y="4494"/>
                  </a:lnTo>
                  <a:lnTo>
                    <a:pt x="5097" y="4471"/>
                  </a:lnTo>
                  <a:lnTo>
                    <a:pt x="5119" y="4437"/>
                  </a:lnTo>
                  <a:lnTo>
                    <a:pt x="7122" y="5586"/>
                  </a:lnTo>
                  <a:lnTo>
                    <a:pt x="7110" y="5631"/>
                  </a:lnTo>
                  <a:lnTo>
                    <a:pt x="7099" y="5665"/>
                  </a:lnTo>
                  <a:lnTo>
                    <a:pt x="7110" y="5711"/>
                  </a:lnTo>
                  <a:lnTo>
                    <a:pt x="7122" y="5756"/>
                  </a:lnTo>
                  <a:lnTo>
                    <a:pt x="7144" y="5791"/>
                  </a:lnTo>
                  <a:lnTo>
                    <a:pt x="7167" y="5825"/>
                  </a:lnTo>
                  <a:lnTo>
                    <a:pt x="7201" y="5859"/>
                  </a:lnTo>
                  <a:lnTo>
                    <a:pt x="7235" y="5882"/>
                  </a:lnTo>
                  <a:lnTo>
                    <a:pt x="7269" y="5893"/>
                  </a:lnTo>
                  <a:lnTo>
                    <a:pt x="7315" y="5904"/>
                  </a:lnTo>
                  <a:lnTo>
                    <a:pt x="7315" y="8179"/>
                  </a:lnTo>
                  <a:lnTo>
                    <a:pt x="7269" y="8179"/>
                  </a:lnTo>
                  <a:lnTo>
                    <a:pt x="7224" y="8202"/>
                  </a:lnTo>
                  <a:lnTo>
                    <a:pt x="7190" y="8225"/>
                  </a:lnTo>
                  <a:lnTo>
                    <a:pt x="7156" y="8259"/>
                  </a:lnTo>
                  <a:lnTo>
                    <a:pt x="7122" y="8293"/>
                  </a:lnTo>
                  <a:lnTo>
                    <a:pt x="7099" y="8339"/>
                  </a:lnTo>
                  <a:lnTo>
                    <a:pt x="7087" y="8384"/>
                  </a:lnTo>
                  <a:lnTo>
                    <a:pt x="7087" y="8430"/>
                  </a:lnTo>
                  <a:lnTo>
                    <a:pt x="7087" y="8487"/>
                  </a:lnTo>
                  <a:lnTo>
                    <a:pt x="7110" y="8532"/>
                  </a:lnTo>
                  <a:lnTo>
                    <a:pt x="5188" y="9635"/>
                  </a:lnTo>
                  <a:lnTo>
                    <a:pt x="5154" y="9590"/>
                  </a:lnTo>
                  <a:lnTo>
                    <a:pt x="5097" y="9556"/>
                  </a:lnTo>
                  <a:lnTo>
                    <a:pt x="5040" y="9522"/>
                  </a:lnTo>
                  <a:lnTo>
                    <a:pt x="4915" y="9522"/>
                  </a:lnTo>
                  <a:lnTo>
                    <a:pt x="4869" y="9533"/>
                  </a:lnTo>
                  <a:lnTo>
                    <a:pt x="4824" y="9567"/>
                  </a:lnTo>
                  <a:lnTo>
                    <a:pt x="4790" y="9590"/>
                  </a:lnTo>
                  <a:lnTo>
                    <a:pt x="4755" y="9635"/>
                  </a:lnTo>
                  <a:lnTo>
                    <a:pt x="4733" y="9681"/>
                  </a:lnTo>
                  <a:lnTo>
                    <a:pt x="4721" y="9726"/>
                  </a:lnTo>
                  <a:lnTo>
                    <a:pt x="4710" y="9772"/>
                  </a:lnTo>
                  <a:lnTo>
                    <a:pt x="4710" y="9829"/>
                  </a:lnTo>
                  <a:lnTo>
                    <a:pt x="4733" y="9874"/>
                  </a:lnTo>
                  <a:lnTo>
                    <a:pt x="4755" y="9920"/>
                  </a:lnTo>
                  <a:lnTo>
                    <a:pt x="4778" y="9954"/>
                  </a:lnTo>
                  <a:lnTo>
                    <a:pt x="4812" y="9988"/>
                  </a:lnTo>
                  <a:lnTo>
                    <a:pt x="4858" y="10011"/>
                  </a:lnTo>
                  <a:lnTo>
                    <a:pt x="4892" y="10022"/>
                  </a:lnTo>
                  <a:lnTo>
                    <a:pt x="4949" y="10034"/>
                  </a:lnTo>
                  <a:lnTo>
                    <a:pt x="4949" y="12275"/>
                  </a:lnTo>
                  <a:lnTo>
                    <a:pt x="4892" y="12286"/>
                  </a:lnTo>
                  <a:lnTo>
                    <a:pt x="4846" y="12297"/>
                  </a:lnTo>
                  <a:lnTo>
                    <a:pt x="4812" y="12320"/>
                  </a:lnTo>
                  <a:lnTo>
                    <a:pt x="4778" y="12354"/>
                  </a:lnTo>
                  <a:lnTo>
                    <a:pt x="4744" y="12388"/>
                  </a:lnTo>
                  <a:lnTo>
                    <a:pt x="4721" y="12434"/>
                  </a:lnTo>
                  <a:lnTo>
                    <a:pt x="4710" y="12479"/>
                  </a:lnTo>
                  <a:lnTo>
                    <a:pt x="4710" y="12536"/>
                  </a:lnTo>
                  <a:lnTo>
                    <a:pt x="4710" y="12582"/>
                  </a:lnTo>
                  <a:lnTo>
                    <a:pt x="4721" y="12639"/>
                  </a:lnTo>
                  <a:lnTo>
                    <a:pt x="4755" y="12684"/>
                  </a:lnTo>
                  <a:lnTo>
                    <a:pt x="4778" y="12718"/>
                  </a:lnTo>
                  <a:lnTo>
                    <a:pt x="4824" y="12752"/>
                  </a:lnTo>
                  <a:lnTo>
                    <a:pt x="4869" y="12775"/>
                  </a:lnTo>
                  <a:lnTo>
                    <a:pt x="4915" y="12786"/>
                  </a:lnTo>
                  <a:lnTo>
                    <a:pt x="4972" y="12798"/>
                  </a:lnTo>
                  <a:lnTo>
                    <a:pt x="5040" y="12786"/>
                  </a:lnTo>
                  <a:lnTo>
                    <a:pt x="5097" y="12764"/>
                  </a:lnTo>
                  <a:lnTo>
                    <a:pt x="5142" y="12730"/>
                  </a:lnTo>
                  <a:lnTo>
                    <a:pt x="5188" y="12684"/>
                  </a:lnTo>
                  <a:lnTo>
                    <a:pt x="7178" y="13833"/>
                  </a:lnTo>
                  <a:lnTo>
                    <a:pt x="7167" y="13878"/>
                  </a:lnTo>
                  <a:lnTo>
                    <a:pt x="7167" y="13913"/>
                  </a:lnTo>
                  <a:lnTo>
                    <a:pt x="7178" y="13947"/>
                  </a:lnTo>
                  <a:lnTo>
                    <a:pt x="7224" y="14004"/>
                  </a:lnTo>
                  <a:lnTo>
                    <a:pt x="7269" y="14038"/>
                  </a:lnTo>
                  <a:lnTo>
                    <a:pt x="7304" y="14049"/>
                  </a:lnTo>
                  <a:lnTo>
                    <a:pt x="7372" y="14049"/>
                  </a:lnTo>
                  <a:lnTo>
                    <a:pt x="7406" y="14038"/>
                  </a:lnTo>
                  <a:lnTo>
                    <a:pt x="7463" y="14004"/>
                  </a:lnTo>
                  <a:lnTo>
                    <a:pt x="7497" y="13947"/>
                  </a:lnTo>
                  <a:lnTo>
                    <a:pt x="7508" y="13913"/>
                  </a:lnTo>
                  <a:lnTo>
                    <a:pt x="7508" y="13878"/>
                  </a:lnTo>
                  <a:lnTo>
                    <a:pt x="7497" y="13833"/>
                  </a:lnTo>
                  <a:lnTo>
                    <a:pt x="9522" y="12661"/>
                  </a:lnTo>
                  <a:lnTo>
                    <a:pt x="9556" y="12707"/>
                  </a:lnTo>
                  <a:lnTo>
                    <a:pt x="9601" y="12741"/>
                  </a:lnTo>
                  <a:lnTo>
                    <a:pt x="9658" y="12752"/>
                  </a:lnTo>
                  <a:lnTo>
                    <a:pt x="9715" y="12764"/>
                  </a:lnTo>
                  <a:lnTo>
                    <a:pt x="9761" y="12752"/>
                  </a:lnTo>
                  <a:lnTo>
                    <a:pt x="9818" y="12741"/>
                  </a:lnTo>
                  <a:lnTo>
                    <a:pt x="9863" y="12707"/>
                  </a:lnTo>
                  <a:lnTo>
                    <a:pt x="9897" y="12661"/>
                  </a:lnTo>
                  <a:lnTo>
                    <a:pt x="10284" y="12889"/>
                  </a:lnTo>
                  <a:lnTo>
                    <a:pt x="10284" y="12832"/>
                  </a:lnTo>
                  <a:lnTo>
                    <a:pt x="9920" y="12627"/>
                  </a:lnTo>
                  <a:lnTo>
                    <a:pt x="9931" y="12582"/>
                  </a:lnTo>
                  <a:lnTo>
                    <a:pt x="9943" y="12536"/>
                  </a:lnTo>
                  <a:lnTo>
                    <a:pt x="9931" y="12491"/>
                  </a:lnTo>
                  <a:lnTo>
                    <a:pt x="9920" y="12445"/>
                  </a:lnTo>
                  <a:lnTo>
                    <a:pt x="9909" y="12411"/>
                  </a:lnTo>
                  <a:lnTo>
                    <a:pt x="9874" y="12377"/>
                  </a:lnTo>
                  <a:lnTo>
                    <a:pt x="9852" y="12354"/>
                  </a:lnTo>
                  <a:lnTo>
                    <a:pt x="9818" y="12331"/>
                  </a:lnTo>
                  <a:lnTo>
                    <a:pt x="9772" y="12309"/>
                  </a:lnTo>
                  <a:lnTo>
                    <a:pt x="9727" y="12309"/>
                  </a:lnTo>
                  <a:lnTo>
                    <a:pt x="9727" y="10022"/>
                  </a:lnTo>
                  <a:lnTo>
                    <a:pt x="9783" y="10022"/>
                  </a:lnTo>
                  <a:lnTo>
                    <a:pt x="9818" y="9999"/>
                  </a:lnTo>
                  <a:lnTo>
                    <a:pt x="9863" y="9977"/>
                  </a:lnTo>
                  <a:lnTo>
                    <a:pt x="9897" y="9943"/>
                  </a:lnTo>
                  <a:lnTo>
                    <a:pt x="9920" y="9908"/>
                  </a:lnTo>
                  <a:lnTo>
                    <a:pt x="9943" y="9874"/>
                  </a:lnTo>
                  <a:lnTo>
                    <a:pt x="9954" y="9829"/>
                  </a:lnTo>
                  <a:lnTo>
                    <a:pt x="9965" y="9772"/>
                  </a:lnTo>
                  <a:lnTo>
                    <a:pt x="9954" y="9726"/>
                  </a:lnTo>
                  <a:lnTo>
                    <a:pt x="9943" y="9681"/>
                  </a:lnTo>
                  <a:lnTo>
                    <a:pt x="10284" y="9488"/>
                  </a:lnTo>
                  <a:lnTo>
                    <a:pt x="10284" y="9431"/>
                  </a:lnTo>
                  <a:lnTo>
                    <a:pt x="9920" y="9647"/>
                  </a:lnTo>
                  <a:lnTo>
                    <a:pt x="9886" y="9601"/>
                  </a:lnTo>
                  <a:lnTo>
                    <a:pt x="9829" y="9556"/>
                  </a:lnTo>
                  <a:lnTo>
                    <a:pt x="9772" y="9533"/>
                  </a:lnTo>
                  <a:lnTo>
                    <a:pt x="9715" y="9522"/>
                  </a:lnTo>
                  <a:lnTo>
                    <a:pt x="9647" y="9533"/>
                  </a:lnTo>
                  <a:lnTo>
                    <a:pt x="9590" y="9556"/>
                  </a:lnTo>
                  <a:lnTo>
                    <a:pt x="9533" y="9601"/>
                  </a:lnTo>
                  <a:lnTo>
                    <a:pt x="9499" y="9647"/>
                  </a:lnTo>
                  <a:lnTo>
                    <a:pt x="7577" y="8532"/>
                  </a:lnTo>
                  <a:lnTo>
                    <a:pt x="7588" y="8487"/>
                  </a:lnTo>
                  <a:lnTo>
                    <a:pt x="7588" y="8430"/>
                  </a:lnTo>
                  <a:lnTo>
                    <a:pt x="7588" y="8384"/>
                  </a:lnTo>
                  <a:lnTo>
                    <a:pt x="7577" y="8339"/>
                  </a:lnTo>
                  <a:lnTo>
                    <a:pt x="7554" y="8293"/>
                  </a:lnTo>
                  <a:lnTo>
                    <a:pt x="7531" y="8259"/>
                  </a:lnTo>
                  <a:lnTo>
                    <a:pt x="7497" y="8225"/>
                  </a:lnTo>
                  <a:lnTo>
                    <a:pt x="7451" y="8202"/>
                  </a:lnTo>
                  <a:lnTo>
                    <a:pt x="7406" y="8179"/>
                  </a:lnTo>
                  <a:lnTo>
                    <a:pt x="7360" y="8179"/>
                  </a:lnTo>
                  <a:lnTo>
                    <a:pt x="7360" y="5904"/>
                  </a:lnTo>
                  <a:lnTo>
                    <a:pt x="7406" y="5893"/>
                  </a:lnTo>
                  <a:lnTo>
                    <a:pt x="7451" y="5882"/>
                  </a:lnTo>
                  <a:lnTo>
                    <a:pt x="7486" y="5859"/>
                  </a:lnTo>
                  <a:lnTo>
                    <a:pt x="7508" y="5825"/>
                  </a:lnTo>
                  <a:lnTo>
                    <a:pt x="7542" y="5791"/>
                  </a:lnTo>
                  <a:lnTo>
                    <a:pt x="7565" y="5756"/>
                  </a:lnTo>
                  <a:lnTo>
                    <a:pt x="7577" y="5711"/>
                  </a:lnTo>
                  <a:lnTo>
                    <a:pt x="7577" y="5665"/>
                  </a:lnTo>
                  <a:lnTo>
                    <a:pt x="7577" y="5631"/>
                  </a:lnTo>
                  <a:lnTo>
                    <a:pt x="7565" y="5586"/>
                  </a:lnTo>
                  <a:lnTo>
                    <a:pt x="9499" y="4460"/>
                  </a:lnTo>
                  <a:lnTo>
                    <a:pt x="9545" y="4505"/>
                  </a:lnTo>
                  <a:lnTo>
                    <a:pt x="9590" y="4539"/>
                  </a:lnTo>
                  <a:lnTo>
                    <a:pt x="9647" y="4562"/>
                  </a:lnTo>
                  <a:lnTo>
                    <a:pt x="9715" y="4573"/>
                  </a:lnTo>
                  <a:lnTo>
                    <a:pt x="9772" y="4562"/>
                  </a:lnTo>
                  <a:lnTo>
                    <a:pt x="9829" y="4539"/>
                  </a:lnTo>
                  <a:lnTo>
                    <a:pt x="9874" y="4505"/>
                  </a:lnTo>
                  <a:lnTo>
                    <a:pt x="9920" y="4460"/>
                  </a:lnTo>
                  <a:lnTo>
                    <a:pt x="10284" y="4676"/>
                  </a:lnTo>
                  <a:lnTo>
                    <a:pt x="10284" y="4619"/>
                  </a:lnTo>
                  <a:lnTo>
                    <a:pt x="9943" y="4426"/>
                  </a:lnTo>
                  <a:lnTo>
                    <a:pt x="9954" y="4380"/>
                  </a:lnTo>
                  <a:lnTo>
                    <a:pt x="9965" y="4323"/>
                  </a:lnTo>
                  <a:lnTo>
                    <a:pt x="9954" y="4278"/>
                  </a:lnTo>
                  <a:lnTo>
                    <a:pt x="9943" y="4232"/>
                  </a:lnTo>
                  <a:lnTo>
                    <a:pt x="9920" y="4187"/>
                  </a:lnTo>
                  <a:lnTo>
                    <a:pt x="9897" y="4152"/>
                  </a:lnTo>
                  <a:lnTo>
                    <a:pt x="9863" y="4118"/>
                  </a:lnTo>
                  <a:lnTo>
                    <a:pt x="9818" y="4096"/>
                  </a:lnTo>
                  <a:lnTo>
                    <a:pt x="9783" y="4084"/>
                  </a:lnTo>
                  <a:lnTo>
                    <a:pt x="9727" y="4073"/>
                  </a:lnTo>
                  <a:lnTo>
                    <a:pt x="9727" y="1764"/>
                  </a:lnTo>
                  <a:lnTo>
                    <a:pt x="9795" y="1741"/>
                  </a:lnTo>
                  <a:lnTo>
                    <a:pt x="9852" y="1695"/>
                  </a:lnTo>
                  <a:lnTo>
                    <a:pt x="9886" y="1639"/>
                  </a:lnTo>
                  <a:lnTo>
                    <a:pt x="9897" y="1604"/>
                  </a:lnTo>
                  <a:lnTo>
                    <a:pt x="9909" y="1570"/>
                  </a:lnTo>
                  <a:lnTo>
                    <a:pt x="9897" y="1502"/>
                  </a:lnTo>
                  <a:lnTo>
                    <a:pt x="10284" y="1275"/>
                  </a:lnTo>
                  <a:lnTo>
                    <a:pt x="10284" y="1218"/>
                  </a:lnTo>
                  <a:lnTo>
                    <a:pt x="9874" y="1457"/>
                  </a:lnTo>
                  <a:lnTo>
                    <a:pt x="9840" y="1422"/>
                  </a:lnTo>
                  <a:lnTo>
                    <a:pt x="9806" y="1400"/>
                  </a:lnTo>
                  <a:lnTo>
                    <a:pt x="9761" y="1377"/>
                  </a:lnTo>
                  <a:lnTo>
                    <a:pt x="9658" y="1377"/>
                  </a:lnTo>
                  <a:lnTo>
                    <a:pt x="9613" y="1400"/>
                  </a:lnTo>
                  <a:lnTo>
                    <a:pt x="9579" y="1422"/>
                  </a:lnTo>
                  <a:lnTo>
                    <a:pt x="9545" y="1457"/>
                  </a:lnTo>
                  <a:lnTo>
                    <a:pt x="7542" y="308"/>
                  </a:lnTo>
                  <a:lnTo>
                    <a:pt x="7554" y="262"/>
                  </a:lnTo>
                  <a:lnTo>
                    <a:pt x="7554" y="217"/>
                  </a:lnTo>
                  <a:lnTo>
                    <a:pt x="7554" y="171"/>
                  </a:lnTo>
                  <a:lnTo>
                    <a:pt x="7542" y="137"/>
                  </a:lnTo>
                  <a:lnTo>
                    <a:pt x="7520" y="91"/>
                  </a:lnTo>
                  <a:lnTo>
                    <a:pt x="7497" y="57"/>
                  </a:lnTo>
                  <a:lnTo>
                    <a:pt x="7463" y="35"/>
                  </a:lnTo>
                  <a:lnTo>
                    <a:pt x="7429" y="12"/>
                  </a:lnTo>
                  <a:lnTo>
                    <a:pt x="7383" y="0"/>
                  </a:lnTo>
                  <a:close/>
                </a:path>
              </a:pathLst>
            </a:custGeom>
            <a:solidFill>
              <a:srgbClr val="FFFFFF">
                <a:alpha val="3240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4" name="Google Shape;184;p10"/>
            <p:cNvSpPr/>
            <p:nvPr/>
          </p:nvSpPr>
          <p:spPr>
            <a:xfrm>
              <a:off x="0" y="2730110"/>
              <a:ext cx="1163351" cy="2328901"/>
            </a:xfrm>
            <a:custGeom>
              <a:avLst/>
              <a:gdLst/>
              <a:ahLst/>
              <a:cxnLst/>
              <a:rect l="l" t="t" r="r" b="b"/>
              <a:pathLst>
                <a:path w="11115" h="22251" extrusionOk="0">
                  <a:moveTo>
                    <a:pt x="3971" y="4391"/>
                  </a:moveTo>
                  <a:lnTo>
                    <a:pt x="6007" y="5574"/>
                  </a:lnTo>
                  <a:lnTo>
                    <a:pt x="5996" y="5631"/>
                  </a:lnTo>
                  <a:lnTo>
                    <a:pt x="5996" y="5676"/>
                  </a:lnTo>
                  <a:lnTo>
                    <a:pt x="6007" y="5711"/>
                  </a:lnTo>
                  <a:lnTo>
                    <a:pt x="6041" y="5767"/>
                  </a:lnTo>
                  <a:lnTo>
                    <a:pt x="6098" y="5813"/>
                  </a:lnTo>
                  <a:lnTo>
                    <a:pt x="6166" y="5836"/>
                  </a:lnTo>
                  <a:lnTo>
                    <a:pt x="6166" y="8145"/>
                  </a:lnTo>
                  <a:lnTo>
                    <a:pt x="6121" y="8156"/>
                  </a:lnTo>
                  <a:lnTo>
                    <a:pt x="6087" y="8168"/>
                  </a:lnTo>
                  <a:lnTo>
                    <a:pt x="6041" y="8202"/>
                  </a:lnTo>
                  <a:lnTo>
                    <a:pt x="6018" y="8225"/>
                  </a:lnTo>
                  <a:lnTo>
                    <a:pt x="5984" y="8259"/>
                  </a:lnTo>
                  <a:lnTo>
                    <a:pt x="5973" y="8304"/>
                  </a:lnTo>
                  <a:lnTo>
                    <a:pt x="5950" y="8350"/>
                  </a:lnTo>
                  <a:lnTo>
                    <a:pt x="5950" y="8395"/>
                  </a:lnTo>
                  <a:lnTo>
                    <a:pt x="5950" y="8441"/>
                  </a:lnTo>
                  <a:lnTo>
                    <a:pt x="5973" y="8486"/>
                  </a:lnTo>
                  <a:lnTo>
                    <a:pt x="4039" y="9612"/>
                  </a:lnTo>
                  <a:lnTo>
                    <a:pt x="3994" y="9555"/>
                  </a:lnTo>
                  <a:lnTo>
                    <a:pt x="3948" y="9521"/>
                  </a:lnTo>
                  <a:lnTo>
                    <a:pt x="3891" y="9499"/>
                  </a:lnTo>
                  <a:lnTo>
                    <a:pt x="3823" y="9487"/>
                  </a:lnTo>
                  <a:lnTo>
                    <a:pt x="3766" y="9499"/>
                  </a:lnTo>
                  <a:lnTo>
                    <a:pt x="3709" y="9521"/>
                  </a:lnTo>
                  <a:lnTo>
                    <a:pt x="3652" y="9567"/>
                  </a:lnTo>
                  <a:lnTo>
                    <a:pt x="3618" y="9612"/>
                  </a:lnTo>
                  <a:lnTo>
                    <a:pt x="1628" y="8463"/>
                  </a:lnTo>
                  <a:lnTo>
                    <a:pt x="1628" y="8429"/>
                  </a:lnTo>
                  <a:lnTo>
                    <a:pt x="1639" y="8395"/>
                  </a:lnTo>
                  <a:lnTo>
                    <a:pt x="1628" y="8327"/>
                  </a:lnTo>
                  <a:lnTo>
                    <a:pt x="1593" y="8270"/>
                  </a:lnTo>
                  <a:lnTo>
                    <a:pt x="1537" y="8236"/>
                  </a:lnTo>
                  <a:lnTo>
                    <a:pt x="1480" y="8213"/>
                  </a:lnTo>
                  <a:lnTo>
                    <a:pt x="1480" y="5836"/>
                  </a:lnTo>
                  <a:lnTo>
                    <a:pt x="1514" y="5836"/>
                  </a:lnTo>
                  <a:lnTo>
                    <a:pt x="1548" y="5824"/>
                  </a:lnTo>
                  <a:lnTo>
                    <a:pt x="1582" y="5802"/>
                  </a:lnTo>
                  <a:lnTo>
                    <a:pt x="1605" y="5779"/>
                  </a:lnTo>
                  <a:lnTo>
                    <a:pt x="1628" y="5745"/>
                  </a:lnTo>
                  <a:lnTo>
                    <a:pt x="1650" y="5711"/>
                  </a:lnTo>
                  <a:lnTo>
                    <a:pt x="1662" y="5676"/>
                  </a:lnTo>
                  <a:lnTo>
                    <a:pt x="1662" y="5631"/>
                  </a:lnTo>
                  <a:lnTo>
                    <a:pt x="1662" y="5597"/>
                  </a:lnTo>
                  <a:lnTo>
                    <a:pt x="1650" y="5563"/>
                  </a:lnTo>
                  <a:lnTo>
                    <a:pt x="3686" y="4391"/>
                  </a:lnTo>
                  <a:lnTo>
                    <a:pt x="3709" y="4425"/>
                  </a:lnTo>
                  <a:lnTo>
                    <a:pt x="3743" y="4448"/>
                  </a:lnTo>
                  <a:lnTo>
                    <a:pt x="3789" y="4459"/>
                  </a:lnTo>
                  <a:lnTo>
                    <a:pt x="3868" y="4459"/>
                  </a:lnTo>
                  <a:lnTo>
                    <a:pt x="3903" y="4448"/>
                  </a:lnTo>
                  <a:lnTo>
                    <a:pt x="3937" y="4425"/>
                  </a:lnTo>
                  <a:lnTo>
                    <a:pt x="3971" y="4391"/>
                  </a:lnTo>
                  <a:close/>
                  <a:moveTo>
                    <a:pt x="8703" y="4391"/>
                  </a:moveTo>
                  <a:lnTo>
                    <a:pt x="10773" y="5585"/>
                  </a:lnTo>
                  <a:lnTo>
                    <a:pt x="10762" y="5631"/>
                  </a:lnTo>
                  <a:lnTo>
                    <a:pt x="10773" y="5699"/>
                  </a:lnTo>
                  <a:lnTo>
                    <a:pt x="10807" y="5745"/>
                  </a:lnTo>
                  <a:lnTo>
                    <a:pt x="10853" y="5790"/>
                  </a:lnTo>
                  <a:lnTo>
                    <a:pt x="10910" y="5813"/>
                  </a:lnTo>
                  <a:lnTo>
                    <a:pt x="10910" y="8225"/>
                  </a:lnTo>
                  <a:lnTo>
                    <a:pt x="10853" y="8247"/>
                  </a:lnTo>
                  <a:lnTo>
                    <a:pt x="10807" y="8281"/>
                  </a:lnTo>
                  <a:lnTo>
                    <a:pt x="10773" y="8327"/>
                  </a:lnTo>
                  <a:lnTo>
                    <a:pt x="10762" y="8395"/>
                  </a:lnTo>
                  <a:lnTo>
                    <a:pt x="10773" y="8452"/>
                  </a:lnTo>
                  <a:lnTo>
                    <a:pt x="8726" y="9646"/>
                  </a:lnTo>
                  <a:lnTo>
                    <a:pt x="8692" y="9612"/>
                  </a:lnTo>
                  <a:lnTo>
                    <a:pt x="8658" y="9578"/>
                  </a:lnTo>
                  <a:lnTo>
                    <a:pt x="8612" y="9567"/>
                  </a:lnTo>
                  <a:lnTo>
                    <a:pt x="8567" y="9555"/>
                  </a:lnTo>
                  <a:lnTo>
                    <a:pt x="8521" y="9567"/>
                  </a:lnTo>
                  <a:lnTo>
                    <a:pt x="8476" y="9578"/>
                  </a:lnTo>
                  <a:lnTo>
                    <a:pt x="8441" y="9612"/>
                  </a:lnTo>
                  <a:lnTo>
                    <a:pt x="8419" y="9646"/>
                  </a:lnTo>
                  <a:lnTo>
                    <a:pt x="6428" y="8498"/>
                  </a:lnTo>
                  <a:lnTo>
                    <a:pt x="6439" y="8452"/>
                  </a:lnTo>
                  <a:lnTo>
                    <a:pt x="6451" y="8395"/>
                  </a:lnTo>
                  <a:lnTo>
                    <a:pt x="6439" y="8350"/>
                  </a:lnTo>
                  <a:lnTo>
                    <a:pt x="6428" y="8304"/>
                  </a:lnTo>
                  <a:lnTo>
                    <a:pt x="6405" y="8259"/>
                  </a:lnTo>
                  <a:lnTo>
                    <a:pt x="6382" y="8225"/>
                  </a:lnTo>
                  <a:lnTo>
                    <a:pt x="6348" y="8190"/>
                  </a:lnTo>
                  <a:lnTo>
                    <a:pt x="6303" y="8168"/>
                  </a:lnTo>
                  <a:lnTo>
                    <a:pt x="6257" y="8156"/>
                  </a:lnTo>
                  <a:lnTo>
                    <a:pt x="6212" y="8145"/>
                  </a:lnTo>
                  <a:lnTo>
                    <a:pt x="6212" y="5836"/>
                  </a:lnTo>
                  <a:lnTo>
                    <a:pt x="6257" y="5836"/>
                  </a:lnTo>
                  <a:lnTo>
                    <a:pt x="6291" y="5813"/>
                  </a:lnTo>
                  <a:lnTo>
                    <a:pt x="6348" y="5767"/>
                  </a:lnTo>
                  <a:lnTo>
                    <a:pt x="6371" y="5745"/>
                  </a:lnTo>
                  <a:lnTo>
                    <a:pt x="6382" y="5711"/>
                  </a:lnTo>
                  <a:lnTo>
                    <a:pt x="6394" y="5676"/>
                  </a:lnTo>
                  <a:lnTo>
                    <a:pt x="6405" y="5631"/>
                  </a:lnTo>
                  <a:lnTo>
                    <a:pt x="6394" y="5597"/>
                  </a:lnTo>
                  <a:lnTo>
                    <a:pt x="6394" y="5563"/>
                  </a:lnTo>
                  <a:lnTo>
                    <a:pt x="8430" y="4391"/>
                  </a:lnTo>
                  <a:lnTo>
                    <a:pt x="8453" y="4414"/>
                  </a:lnTo>
                  <a:lnTo>
                    <a:pt x="8487" y="4437"/>
                  </a:lnTo>
                  <a:lnTo>
                    <a:pt x="8521" y="4459"/>
                  </a:lnTo>
                  <a:lnTo>
                    <a:pt x="8612" y="4459"/>
                  </a:lnTo>
                  <a:lnTo>
                    <a:pt x="8646" y="4437"/>
                  </a:lnTo>
                  <a:lnTo>
                    <a:pt x="8680" y="4414"/>
                  </a:lnTo>
                  <a:lnTo>
                    <a:pt x="8703" y="4391"/>
                  </a:lnTo>
                  <a:close/>
                  <a:moveTo>
                    <a:pt x="1423" y="0"/>
                  </a:moveTo>
                  <a:lnTo>
                    <a:pt x="1389" y="11"/>
                  </a:lnTo>
                  <a:lnTo>
                    <a:pt x="1355" y="34"/>
                  </a:lnTo>
                  <a:lnTo>
                    <a:pt x="1332" y="57"/>
                  </a:lnTo>
                  <a:lnTo>
                    <a:pt x="1309" y="80"/>
                  </a:lnTo>
                  <a:lnTo>
                    <a:pt x="1286" y="114"/>
                  </a:lnTo>
                  <a:lnTo>
                    <a:pt x="1275" y="148"/>
                  </a:lnTo>
                  <a:lnTo>
                    <a:pt x="1275" y="182"/>
                  </a:lnTo>
                  <a:lnTo>
                    <a:pt x="1286" y="250"/>
                  </a:lnTo>
                  <a:lnTo>
                    <a:pt x="1" y="990"/>
                  </a:lnTo>
                  <a:lnTo>
                    <a:pt x="1" y="1047"/>
                  </a:lnTo>
                  <a:lnTo>
                    <a:pt x="1309" y="285"/>
                  </a:lnTo>
                  <a:lnTo>
                    <a:pt x="1332" y="319"/>
                  </a:lnTo>
                  <a:lnTo>
                    <a:pt x="1377" y="341"/>
                  </a:lnTo>
                  <a:lnTo>
                    <a:pt x="1411" y="364"/>
                  </a:lnTo>
                  <a:lnTo>
                    <a:pt x="1502" y="364"/>
                  </a:lnTo>
                  <a:lnTo>
                    <a:pt x="1537" y="341"/>
                  </a:lnTo>
                  <a:lnTo>
                    <a:pt x="1571" y="319"/>
                  </a:lnTo>
                  <a:lnTo>
                    <a:pt x="1605" y="296"/>
                  </a:lnTo>
                  <a:lnTo>
                    <a:pt x="3652" y="1468"/>
                  </a:lnTo>
                  <a:lnTo>
                    <a:pt x="3641" y="1524"/>
                  </a:lnTo>
                  <a:lnTo>
                    <a:pt x="3652" y="1593"/>
                  </a:lnTo>
                  <a:lnTo>
                    <a:pt x="3686" y="1650"/>
                  </a:lnTo>
                  <a:lnTo>
                    <a:pt x="3732" y="1695"/>
                  </a:lnTo>
                  <a:lnTo>
                    <a:pt x="3800" y="1718"/>
                  </a:lnTo>
                  <a:lnTo>
                    <a:pt x="3800" y="4118"/>
                  </a:lnTo>
                  <a:lnTo>
                    <a:pt x="3743" y="4129"/>
                  </a:lnTo>
                  <a:lnTo>
                    <a:pt x="3698" y="4175"/>
                  </a:lnTo>
                  <a:lnTo>
                    <a:pt x="3664" y="4220"/>
                  </a:lnTo>
                  <a:lnTo>
                    <a:pt x="3652" y="4289"/>
                  </a:lnTo>
                  <a:lnTo>
                    <a:pt x="3664" y="4346"/>
                  </a:lnTo>
                  <a:lnTo>
                    <a:pt x="1628" y="5517"/>
                  </a:lnTo>
                  <a:lnTo>
                    <a:pt x="1593" y="5483"/>
                  </a:lnTo>
                  <a:lnTo>
                    <a:pt x="1559" y="5460"/>
                  </a:lnTo>
                  <a:lnTo>
                    <a:pt x="1514" y="5438"/>
                  </a:lnTo>
                  <a:lnTo>
                    <a:pt x="1457" y="5426"/>
                  </a:lnTo>
                  <a:lnTo>
                    <a:pt x="1400" y="5438"/>
                  </a:lnTo>
                  <a:lnTo>
                    <a:pt x="1355" y="5460"/>
                  </a:lnTo>
                  <a:lnTo>
                    <a:pt x="1320" y="5483"/>
                  </a:lnTo>
                  <a:lnTo>
                    <a:pt x="1286" y="5529"/>
                  </a:lnTo>
                  <a:lnTo>
                    <a:pt x="1" y="4789"/>
                  </a:lnTo>
                  <a:lnTo>
                    <a:pt x="1" y="4835"/>
                  </a:lnTo>
                  <a:lnTo>
                    <a:pt x="1264" y="5574"/>
                  </a:lnTo>
                  <a:lnTo>
                    <a:pt x="1252" y="5631"/>
                  </a:lnTo>
                  <a:lnTo>
                    <a:pt x="1252" y="5676"/>
                  </a:lnTo>
                  <a:lnTo>
                    <a:pt x="1264" y="5711"/>
                  </a:lnTo>
                  <a:lnTo>
                    <a:pt x="1298" y="5767"/>
                  </a:lnTo>
                  <a:lnTo>
                    <a:pt x="1355" y="5813"/>
                  </a:lnTo>
                  <a:lnTo>
                    <a:pt x="1434" y="5836"/>
                  </a:lnTo>
                  <a:lnTo>
                    <a:pt x="1434" y="8213"/>
                  </a:lnTo>
                  <a:lnTo>
                    <a:pt x="1366" y="8236"/>
                  </a:lnTo>
                  <a:lnTo>
                    <a:pt x="1320" y="8281"/>
                  </a:lnTo>
                  <a:lnTo>
                    <a:pt x="1286" y="8327"/>
                  </a:lnTo>
                  <a:lnTo>
                    <a:pt x="1275" y="8395"/>
                  </a:lnTo>
                  <a:lnTo>
                    <a:pt x="1286" y="8452"/>
                  </a:lnTo>
                  <a:lnTo>
                    <a:pt x="1" y="9203"/>
                  </a:lnTo>
                  <a:lnTo>
                    <a:pt x="1" y="9248"/>
                  </a:lnTo>
                  <a:lnTo>
                    <a:pt x="1309" y="8498"/>
                  </a:lnTo>
                  <a:lnTo>
                    <a:pt x="1343" y="8532"/>
                  </a:lnTo>
                  <a:lnTo>
                    <a:pt x="1377" y="8554"/>
                  </a:lnTo>
                  <a:lnTo>
                    <a:pt x="1411" y="8566"/>
                  </a:lnTo>
                  <a:lnTo>
                    <a:pt x="1502" y="8566"/>
                  </a:lnTo>
                  <a:lnTo>
                    <a:pt x="1537" y="8554"/>
                  </a:lnTo>
                  <a:lnTo>
                    <a:pt x="1571" y="8532"/>
                  </a:lnTo>
                  <a:lnTo>
                    <a:pt x="1605" y="8498"/>
                  </a:lnTo>
                  <a:lnTo>
                    <a:pt x="3595" y="9658"/>
                  </a:lnTo>
                  <a:lnTo>
                    <a:pt x="3584" y="9692"/>
                  </a:lnTo>
                  <a:lnTo>
                    <a:pt x="3584" y="9737"/>
                  </a:lnTo>
                  <a:lnTo>
                    <a:pt x="3584" y="9783"/>
                  </a:lnTo>
                  <a:lnTo>
                    <a:pt x="3595" y="9828"/>
                  </a:lnTo>
                  <a:lnTo>
                    <a:pt x="3618" y="9874"/>
                  </a:lnTo>
                  <a:lnTo>
                    <a:pt x="3641" y="9908"/>
                  </a:lnTo>
                  <a:lnTo>
                    <a:pt x="3675" y="9931"/>
                  </a:lnTo>
                  <a:lnTo>
                    <a:pt x="3709" y="9954"/>
                  </a:lnTo>
                  <a:lnTo>
                    <a:pt x="3755" y="9976"/>
                  </a:lnTo>
                  <a:lnTo>
                    <a:pt x="3800" y="9988"/>
                  </a:lnTo>
                  <a:lnTo>
                    <a:pt x="3800" y="12308"/>
                  </a:lnTo>
                  <a:lnTo>
                    <a:pt x="3732" y="12331"/>
                  </a:lnTo>
                  <a:lnTo>
                    <a:pt x="3686" y="12377"/>
                  </a:lnTo>
                  <a:lnTo>
                    <a:pt x="3652" y="12433"/>
                  </a:lnTo>
                  <a:lnTo>
                    <a:pt x="3630" y="12502"/>
                  </a:lnTo>
                  <a:lnTo>
                    <a:pt x="3641" y="12536"/>
                  </a:lnTo>
                  <a:lnTo>
                    <a:pt x="3652" y="12570"/>
                  </a:lnTo>
                  <a:lnTo>
                    <a:pt x="1662" y="13719"/>
                  </a:lnTo>
                  <a:lnTo>
                    <a:pt x="1628" y="13673"/>
                  </a:lnTo>
                  <a:lnTo>
                    <a:pt x="1571" y="13639"/>
                  </a:lnTo>
                  <a:lnTo>
                    <a:pt x="1525" y="13616"/>
                  </a:lnTo>
                  <a:lnTo>
                    <a:pt x="1457" y="13605"/>
                  </a:lnTo>
                  <a:lnTo>
                    <a:pt x="1400" y="13616"/>
                  </a:lnTo>
                  <a:lnTo>
                    <a:pt x="1343" y="13639"/>
                  </a:lnTo>
                  <a:lnTo>
                    <a:pt x="1286" y="13673"/>
                  </a:lnTo>
                  <a:lnTo>
                    <a:pt x="1252" y="13719"/>
                  </a:lnTo>
                  <a:lnTo>
                    <a:pt x="1" y="13002"/>
                  </a:lnTo>
                  <a:lnTo>
                    <a:pt x="1" y="13048"/>
                  </a:lnTo>
                  <a:lnTo>
                    <a:pt x="1229" y="13764"/>
                  </a:lnTo>
                  <a:lnTo>
                    <a:pt x="1218" y="13798"/>
                  </a:lnTo>
                  <a:lnTo>
                    <a:pt x="1218" y="13844"/>
                  </a:lnTo>
                  <a:lnTo>
                    <a:pt x="1218" y="13889"/>
                  </a:lnTo>
                  <a:lnTo>
                    <a:pt x="1229" y="13935"/>
                  </a:lnTo>
                  <a:lnTo>
                    <a:pt x="1252" y="13969"/>
                  </a:lnTo>
                  <a:lnTo>
                    <a:pt x="1275" y="14003"/>
                  </a:lnTo>
                  <a:lnTo>
                    <a:pt x="1309" y="14037"/>
                  </a:lnTo>
                  <a:lnTo>
                    <a:pt x="1343" y="14060"/>
                  </a:lnTo>
                  <a:lnTo>
                    <a:pt x="1389" y="14071"/>
                  </a:lnTo>
                  <a:lnTo>
                    <a:pt x="1434" y="14083"/>
                  </a:lnTo>
                  <a:lnTo>
                    <a:pt x="1434" y="16438"/>
                  </a:lnTo>
                  <a:lnTo>
                    <a:pt x="1377" y="16449"/>
                  </a:lnTo>
                  <a:lnTo>
                    <a:pt x="1332" y="16494"/>
                  </a:lnTo>
                  <a:lnTo>
                    <a:pt x="1298" y="16540"/>
                  </a:lnTo>
                  <a:lnTo>
                    <a:pt x="1286" y="16608"/>
                  </a:lnTo>
                  <a:lnTo>
                    <a:pt x="1298" y="16665"/>
                  </a:lnTo>
                  <a:lnTo>
                    <a:pt x="1" y="17416"/>
                  </a:lnTo>
                  <a:lnTo>
                    <a:pt x="1" y="17461"/>
                  </a:lnTo>
                  <a:lnTo>
                    <a:pt x="1320" y="16699"/>
                  </a:lnTo>
                  <a:lnTo>
                    <a:pt x="1343" y="16733"/>
                  </a:lnTo>
                  <a:lnTo>
                    <a:pt x="1377" y="16756"/>
                  </a:lnTo>
                  <a:lnTo>
                    <a:pt x="1411" y="16767"/>
                  </a:lnTo>
                  <a:lnTo>
                    <a:pt x="1457" y="16779"/>
                  </a:lnTo>
                  <a:lnTo>
                    <a:pt x="1502" y="16767"/>
                  </a:lnTo>
                  <a:lnTo>
                    <a:pt x="1537" y="16756"/>
                  </a:lnTo>
                  <a:lnTo>
                    <a:pt x="1571" y="16733"/>
                  </a:lnTo>
                  <a:lnTo>
                    <a:pt x="1593" y="16711"/>
                  </a:lnTo>
                  <a:lnTo>
                    <a:pt x="3607" y="17871"/>
                  </a:lnTo>
                  <a:lnTo>
                    <a:pt x="3595" y="17905"/>
                  </a:lnTo>
                  <a:lnTo>
                    <a:pt x="3595" y="17950"/>
                  </a:lnTo>
                  <a:lnTo>
                    <a:pt x="3595" y="17996"/>
                  </a:lnTo>
                  <a:lnTo>
                    <a:pt x="3607" y="18041"/>
                  </a:lnTo>
                  <a:lnTo>
                    <a:pt x="3630" y="18076"/>
                  </a:lnTo>
                  <a:lnTo>
                    <a:pt x="3652" y="18110"/>
                  </a:lnTo>
                  <a:lnTo>
                    <a:pt x="3686" y="18132"/>
                  </a:lnTo>
                  <a:lnTo>
                    <a:pt x="3721" y="18155"/>
                  </a:lnTo>
                  <a:lnTo>
                    <a:pt x="3755" y="18178"/>
                  </a:lnTo>
                  <a:lnTo>
                    <a:pt x="3800" y="18189"/>
                  </a:lnTo>
                  <a:lnTo>
                    <a:pt x="3800" y="20476"/>
                  </a:lnTo>
                  <a:lnTo>
                    <a:pt x="3755" y="20487"/>
                  </a:lnTo>
                  <a:lnTo>
                    <a:pt x="3721" y="20499"/>
                  </a:lnTo>
                  <a:lnTo>
                    <a:pt x="3686" y="20521"/>
                  </a:lnTo>
                  <a:lnTo>
                    <a:pt x="3652" y="20555"/>
                  </a:lnTo>
                  <a:lnTo>
                    <a:pt x="3630" y="20578"/>
                  </a:lnTo>
                  <a:lnTo>
                    <a:pt x="3607" y="20624"/>
                  </a:lnTo>
                  <a:lnTo>
                    <a:pt x="3595" y="20658"/>
                  </a:lnTo>
                  <a:lnTo>
                    <a:pt x="3595" y="20703"/>
                  </a:lnTo>
                  <a:lnTo>
                    <a:pt x="3595" y="20760"/>
                  </a:lnTo>
                  <a:lnTo>
                    <a:pt x="3607" y="20806"/>
                  </a:lnTo>
                  <a:lnTo>
                    <a:pt x="1616" y="21955"/>
                  </a:lnTo>
                  <a:lnTo>
                    <a:pt x="1593" y="21920"/>
                  </a:lnTo>
                  <a:lnTo>
                    <a:pt x="1548" y="21886"/>
                  </a:lnTo>
                  <a:lnTo>
                    <a:pt x="1502" y="21875"/>
                  </a:lnTo>
                  <a:lnTo>
                    <a:pt x="1457" y="21864"/>
                  </a:lnTo>
                  <a:lnTo>
                    <a:pt x="1411" y="21875"/>
                  </a:lnTo>
                  <a:lnTo>
                    <a:pt x="1366" y="21886"/>
                  </a:lnTo>
                  <a:lnTo>
                    <a:pt x="1320" y="21920"/>
                  </a:lnTo>
                  <a:lnTo>
                    <a:pt x="1298" y="21955"/>
                  </a:lnTo>
                  <a:lnTo>
                    <a:pt x="1" y="21215"/>
                  </a:lnTo>
                  <a:lnTo>
                    <a:pt x="1" y="21261"/>
                  </a:lnTo>
                  <a:lnTo>
                    <a:pt x="1275" y="22000"/>
                  </a:lnTo>
                  <a:lnTo>
                    <a:pt x="1264" y="22057"/>
                  </a:lnTo>
                  <a:lnTo>
                    <a:pt x="1275" y="22091"/>
                  </a:lnTo>
                  <a:lnTo>
                    <a:pt x="1286" y="22125"/>
                  </a:lnTo>
                  <a:lnTo>
                    <a:pt x="1298" y="22159"/>
                  </a:lnTo>
                  <a:lnTo>
                    <a:pt x="1320" y="22193"/>
                  </a:lnTo>
                  <a:lnTo>
                    <a:pt x="1355" y="22216"/>
                  </a:lnTo>
                  <a:lnTo>
                    <a:pt x="1389" y="22228"/>
                  </a:lnTo>
                  <a:lnTo>
                    <a:pt x="1423" y="22239"/>
                  </a:lnTo>
                  <a:lnTo>
                    <a:pt x="1457" y="22250"/>
                  </a:lnTo>
                  <a:lnTo>
                    <a:pt x="1502" y="22239"/>
                  </a:lnTo>
                  <a:lnTo>
                    <a:pt x="1537" y="22228"/>
                  </a:lnTo>
                  <a:lnTo>
                    <a:pt x="1571" y="22216"/>
                  </a:lnTo>
                  <a:lnTo>
                    <a:pt x="1593" y="22193"/>
                  </a:lnTo>
                  <a:lnTo>
                    <a:pt x="1616" y="22159"/>
                  </a:lnTo>
                  <a:lnTo>
                    <a:pt x="1639" y="22125"/>
                  </a:lnTo>
                  <a:lnTo>
                    <a:pt x="1650" y="22091"/>
                  </a:lnTo>
                  <a:lnTo>
                    <a:pt x="1650" y="22057"/>
                  </a:lnTo>
                  <a:lnTo>
                    <a:pt x="1639" y="22000"/>
                  </a:lnTo>
                  <a:lnTo>
                    <a:pt x="3630" y="20840"/>
                  </a:lnTo>
                  <a:lnTo>
                    <a:pt x="3675" y="20885"/>
                  </a:lnTo>
                  <a:lnTo>
                    <a:pt x="3721" y="20919"/>
                  </a:lnTo>
                  <a:lnTo>
                    <a:pt x="3766" y="20942"/>
                  </a:lnTo>
                  <a:lnTo>
                    <a:pt x="3880" y="20942"/>
                  </a:lnTo>
                  <a:lnTo>
                    <a:pt x="3925" y="20931"/>
                  </a:lnTo>
                  <a:lnTo>
                    <a:pt x="3959" y="20908"/>
                  </a:lnTo>
                  <a:lnTo>
                    <a:pt x="3994" y="20874"/>
                  </a:lnTo>
                  <a:lnTo>
                    <a:pt x="4028" y="20840"/>
                  </a:lnTo>
                  <a:lnTo>
                    <a:pt x="4050" y="20794"/>
                  </a:lnTo>
                  <a:lnTo>
                    <a:pt x="4062" y="20760"/>
                  </a:lnTo>
                  <a:lnTo>
                    <a:pt x="4062" y="20703"/>
                  </a:lnTo>
                  <a:lnTo>
                    <a:pt x="4062" y="20658"/>
                  </a:lnTo>
                  <a:lnTo>
                    <a:pt x="4050" y="20624"/>
                  </a:lnTo>
                  <a:lnTo>
                    <a:pt x="4028" y="20578"/>
                  </a:lnTo>
                  <a:lnTo>
                    <a:pt x="4005" y="20544"/>
                  </a:lnTo>
                  <a:lnTo>
                    <a:pt x="3971" y="20521"/>
                  </a:lnTo>
                  <a:lnTo>
                    <a:pt x="3937" y="20499"/>
                  </a:lnTo>
                  <a:lnTo>
                    <a:pt x="3891" y="20476"/>
                  </a:lnTo>
                  <a:lnTo>
                    <a:pt x="3846" y="20476"/>
                  </a:lnTo>
                  <a:lnTo>
                    <a:pt x="3846" y="18189"/>
                  </a:lnTo>
                  <a:lnTo>
                    <a:pt x="3891" y="18178"/>
                  </a:lnTo>
                  <a:lnTo>
                    <a:pt x="3937" y="18167"/>
                  </a:lnTo>
                  <a:lnTo>
                    <a:pt x="3971" y="18144"/>
                  </a:lnTo>
                  <a:lnTo>
                    <a:pt x="4005" y="18110"/>
                  </a:lnTo>
                  <a:lnTo>
                    <a:pt x="4028" y="18076"/>
                  </a:lnTo>
                  <a:lnTo>
                    <a:pt x="4050" y="18041"/>
                  </a:lnTo>
                  <a:lnTo>
                    <a:pt x="4062" y="17996"/>
                  </a:lnTo>
                  <a:lnTo>
                    <a:pt x="4062" y="17950"/>
                  </a:lnTo>
                  <a:lnTo>
                    <a:pt x="4062" y="17905"/>
                  </a:lnTo>
                  <a:lnTo>
                    <a:pt x="4050" y="17859"/>
                  </a:lnTo>
                  <a:lnTo>
                    <a:pt x="4028" y="17814"/>
                  </a:lnTo>
                  <a:lnTo>
                    <a:pt x="3994" y="17780"/>
                  </a:lnTo>
                  <a:lnTo>
                    <a:pt x="3959" y="17757"/>
                  </a:lnTo>
                  <a:lnTo>
                    <a:pt x="3925" y="17734"/>
                  </a:lnTo>
                  <a:lnTo>
                    <a:pt x="3880" y="17712"/>
                  </a:lnTo>
                  <a:lnTo>
                    <a:pt x="3823" y="17712"/>
                  </a:lnTo>
                  <a:lnTo>
                    <a:pt x="3766" y="17723"/>
                  </a:lnTo>
                  <a:lnTo>
                    <a:pt x="3709" y="17746"/>
                  </a:lnTo>
                  <a:lnTo>
                    <a:pt x="3664" y="17780"/>
                  </a:lnTo>
                  <a:lnTo>
                    <a:pt x="3630" y="17825"/>
                  </a:lnTo>
                  <a:lnTo>
                    <a:pt x="1616" y="16665"/>
                  </a:lnTo>
                  <a:lnTo>
                    <a:pt x="1628" y="16642"/>
                  </a:lnTo>
                  <a:lnTo>
                    <a:pt x="1628" y="16608"/>
                  </a:lnTo>
                  <a:lnTo>
                    <a:pt x="1616" y="16540"/>
                  </a:lnTo>
                  <a:lnTo>
                    <a:pt x="1582" y="16483"/>
                  </a:lnTo>
                  <a:lnTo>
                    <a:pt x="1537" y="16449"/>
                  </a:lnTo>
                  <a:lnTo>
                    <a:pt x="1480" y="16438"/>
                  </a:lnTo>
                  <a:lnTo>
                    <a:pt x="1480" y="14083"/>
                  </a:lnTo>
                  <a:lnTo>
                    <a:pt x="1525" y="14071"/>
                  </a:lnTo>
                  <a:lnTo>
                    <a:pt x="1559" y="14060"/>
                  </a:lnTo>
                  <a:lnTo>
                    <a:pt x="1605" y="14037"/>
                  </a:lnTo>
                  <a:lnTo>
                    <a:pt x="1639" y="14015"/>
                  </a:lnTo>
                  <a:lnTo>
                    <a:pt x="1662" y="13980"/>
                  </a:lnTo>
                  <a:lnTo>
                    <a:pt x="1684" y="13935"/>
                  </a:lnTo>
                  <a:lnTo>
                    <a:pt x="1696" y="13889"/>
                  </a:lnTo>
                  <a:lnTo>
                    <a:pt x="1696" y="13844"/>
                  </a:lnTo>
                  <a:lnTo>
                    <a:pt x="1696" y="13798"/>
                  </a:lnTo>
                  <a:lnTo>
                    <a:pt x="1684" y="13753"/>
                  </a:lnTo>
                  <a:lnTo>
                    <a:pt x="3675" y="12604"/>
                  </a:lnTo>
                  <a:lnTo>
                    <a:pt x="3698" y="12638"/>
                  </a:lnTo>
                  <a:lnTo>
                    <a:pt x="3743" y="12672"/>
                  </a:lnTo>
                  <a:lnTo>
                    <a:pt x="3777" y="12684"/>
                  </a:lnTo>
                  <a:lnTo>
                    <a:pt x="3823" y="12695"/>
                  </a:lnTo>
                  <a:lnTo>
                    <a:pt x="3868" y="12684"/>
                  </a:lnTo>
                  <a:lnTo>
                    <a:pt x="3903" y="12672"/>
                  </a:lnTo>
                  <a:lnTo>
                    <a:pt x="3937" y="12661"/>
                  </a:lnTo>
                  <a:lnTo>
                    <a:pt x="3959" y="12638"/>
                  </a:lnTo>
                  <a:lnTo>
                    <a:pt x="3994" y="12604"/>
                  </a:lnTo>
                  <a:lnTo>
                    <a:pt x="4005" y="12570"/>
                  </a:lnTo>
                  <a:lnTo>
                    <a:pt x="4016" y="12536"/>
                  </a:lnTo>
                  <a:lnTo>
                    <a:pt x="4016" y="12502"/>
                  </a:lnTo>
                  <a:lnTo>
                    <a:pt x="4016" y="12456"/>
                  </a:lnTo>
                  <a:lnTo>
                    <a:pt x="4005" y="12422"/>
                  </a:lnTo>
                  <a:lnTo>
                    <a:pt x="3971" y="12365"/>
                  </a:lnTo>
                  <a:lnTo>
                    <a:pt x="3914" y="12331"/>
                  </a:lnTo>
                  <a:lnTo>
                    <a:pt x="3846" y="12308"/>
                  </a:lnTo>
                  <a:lnTo>
                    <a:pt x="3846" y="9988"/>
                  </a:lnTo>
                  <a:lnTo>
                    <a:pt x="3891" y="9976"/>
                  </a:lnTo>
                  <a:lnTo>
                    <a:pt x="3937" y="9965"/>
                  </a:lnTo>
                  <a:lnTo>
                    <a:pt x="3971" y="9942"/>
                  </a:lnTo>
                  <a:lnTo>
                    <a:pt x="4005" y="9908"/>
                  </a:lnTo>
                  <a:lnTo>
                    <a:pt x="4039" y="9874"/>
                  </a:lnTo>
                  <a:lnTo>
                    <a:pt x="4062" y="9828"/>
                  </a:lnTo>
                  <a:lnTo>
                    <a:pt x="4073" y="9783"/>
                  </a:lnTo>
                  <a:lnTo>
                    <a:pt x="4073" y="9737"/>
                  </a:lnTo>
                  <a:lnTo>
                    <a:pt x="4073" y="9692"/>
                  </a:lnTo>
                  <a:lnTo>
                    <a:pt x="4062" y="9646"/>
                  </a:lnTo>
                  <a:lnTo>
                    <a:pt x="5996" y="8532"/>
                  </a:lnTo>
                  <a:lnTo>
                    <a:pt x="6030" y="8577"/>
                  </a:lnTo>
                  <a:lnTo>
                    <a:pt x="6075" y="8611"/>
                  </a:lnTo>
                  <a:lnTo>
                    <a:pt x="6132" y="8634"/>
                  </a:lnTo>
                  <a:lnTo>
                    <a:pt x="6200" y="8645"/>
                  </a:lnTo>
                  <a:lnTo>
                    <a:pt x="6257" y="8634"/>
                  </a:lnTo>
                  <a:lnTo>
                    <a:pt x="6314" y="8611"/>
                  </a:lnTo>
                  <a:lnTo>
                    <a:pt x="6360" y="8577"/>
                  </a:lnTo>
                  <a:lnTo>
                    <a:pt x="6405" y="8532"/>
                  </a:lnTo>
                  <a:lnTo>
                    <a:pt x="8396" y="9692"/>
                  </a:lnTo>
                  <a:lnTo>
                    <a:pt x="8385" y="9737"/>
                  </a:lnTo>
                  <a:lnTo>
                    <a:pt x="8396" y="9772"/>
                  </a:lnTo>
                  <a:lnTo>
                    <a:pt x="8396" y="9806"/>
                  </a:lnTo>
                  <a:lnTo>
                    <a:pt x="8441" y="9863"/>
                  </a:lnTo>
                  <a:lnTo>
                    <a:pt x="8498" y="9908"/>
                  </a:lnTo>
                  <a:lnTo>
                    <a:pt x="8532" y="9919"/>
                  </a:lnTo>
                  <a:lnTo>
                    <a:pt x="8601" y="9919"/>
                  </a:lnTo>
                  <a:lnTo>
                    <a:pt x="8635" y="9908"/>
                  </a:lnTo>
                  <a:lnTo>
                    <a:pt x="8692" y="9863"/>
                  </a:lnTo>
                  <a:lnTo>
                    <a:pt x="8737" y="9806"/>
                  </a:lnTo>
                  <a:lnTo>
                    <a:pt x="8749" y="9772"/>
                  </a:lnTo>
                  <a:lnTo>
                    <a:pt x="8749" y="9737"/>
                  </a:lnTo>
                  <a:lnTo>
                    <a:pt x="8737" y="9681"/>
                  </a:lnTo>
                  <a:lnTo>
                    <a:pt x="10796" y="8498"/>
                  </a:lnTo>
                  <a:lnTo>
                    <a:pt x="10830" y="8520"/>
                  </a:lnTo>
                  <a:lnTo>
                    <a:pt x="10864" y="8543"/>
                  </a:lnTo>
                  <a:lnTo>
                    <a:pt x="10898" y="8554"/>
                  </a:lnTo>
                  <a:lnTo>
                    <a:pt x="10933" y="8566"/>
                  </a:lnTo>
                  <a:lnTo>
                    <a:pt x="10978" y="8566"/>
                  </a:lnTo>
                  <a:lnTo>
                    <a:pt x="11001" y="8554"/>
                  </a:lnTo>
                  <a:lnTo>
                    <a:pt x="11058" y="8509"/>
                  </a:lnTo>
                  <a:lnTo>
                    <a:pt x="11092" y="8463"/>
                  </a:lnTo>
                  <a:lnTo>
                    <a:pt x="11103" y="8429"/>
                  </a:lnTo>
                  <a:lnTo>
                    <a:pt x="11115" y="8395"/>
                  </a:lnTo>
                  <a:lnTo>
                    <a:pt x="11103" y="8327"/>
                  </a:lnTo>
                  <a:lnTo>
                    <a:pt x="11069" y="8281"/>
                  </a:lnTo>
                  <a:lnTo>
                    <a:pt x="11012" y="8236"/>
                  </a:lnTo>
                  <a:lnTo>
                    <a:pt x="10955" y="8225"/>
                  </a:lnTo>
                  <a:lnTo>
                    <a:pt x="10955" y="5813"/>
                  </a:lnTo>
                  <a:lnTo>
                    <a:pt x="11024" y="5790"/>
                  </a:lnTo>
                  <a:lnTo>
                    <a:pt x="11069" y="5756"/>
                  </a:lnTo>
                  <a:lnTo>
                    <a:pt x="11103" y="5699"/>
                  </a:lnTo>
                  <a:lnTo>
                    <a:pt x="11115" y="5631"/>
                  </a:lnTo>
                  <a:lnTo>
                    <a:pt x="11115" y="5597"/>
                  </a:lnTo>
                  <a:lnTo>
                    <a:pt x="11103" y="5563"/>
                  </a:lnTo>
                  <a:lnTo>
                    <a:pt x="11058" y="5517"/>
                  </a:lnTo>
                  <a:lnTo>
                    <a:pt x="11001" y="5472"/>
                  </a:lnTo>
                  <a:lnTo>
                    <a:pt x="10978" y="5460"/>
                  </a:lnTo>
                  <a:lnTo>
                    <a:pt x="10933" y="5460"/>
                  </a:lnTo>
                  <a:lnTo>
                    <a:pt x="10898" y="5472"/>
                  </a:lnTo>
                  <a:lnTo>
                    <a:pt x="10853" y="5483"/>
                  </a:lnTo>
                  <a:lnTo>
                    <a:pt x="10819" y="5506"/>
                  </a:lnTo>
                  <a:lnTo>
                    <a:pt x="10785" y="5540"/>
                  </a:lnTo>
                  <a:lnTo>
                    <a:pt x="8726" y="4357"/>
                  </a:lnTo>
                  <a:lnTo>
                    <a:pt x="8737" y="4289"/>
                  </a:lnTo>
                  <a:lnTo>
                    <a:pt x="8737" y="4255"/>
                  </a:lnTo>
                  <a:lnTo>
                    <a:pt x="8726" y="4220"/>
                  </a:lnTo>
                  <a:lnTo>
                    <a:pt x="8692" y="4164"/>
                  </a:lnTo>
                  <a:lnTo>
                    <a:pt x="8635" y="4129"/>
                  </a:lnTo>
                  <a:lnTo>
                    <a:pt x="8601" y="4118"/>
                  </a:lnTo>
                  <a:lnTo>
                    <a:pt x="8532" y="4118"/>
                  </a:lnTo>
                  <a:lnTo>
                    <a:pt x="8498" y="4129"/>
                  </a:lnTo>
                  <a:lnTo>
                    <a:pt x="8441" y="4164"/>
                  </a:lnTo>
                  <a:lnTo>
                    <a:pt x="8407" y="4220"/>
                  </a:lnTo>
                  <a:lnTo>
                    <a:pt x="8396" y="4255"/>
                  </a:lnTo>
                  <a:lnTo>
                    <a:pt x="8396" y="4289"/>
                  </a:lnTo>
                  <a:lnTo>
                    <a:pt x="8407" y="4346"/>
                  </a:lnTo>
                  <a:lnTo>
                    <a:pt x="6371" y="5529"/>
                  </a:lnTo>
                  <a:lnTo>
                    <a:pt x="6337" y="5483"/>
                  </a:lnTo>
                  <a:lnTo>
                    <a:pt x="6291" y="5460"/>
                  </a:lnTo>
                  <a:lnTo>
                    <a:pt x="6246" y="5438"/>
                  </a:lnTo>
                  <a:lnTo>
                    <a:pt x="6200" y="5426"/>
                  </a:lnTo>
                  <a:lnTo>
                    <a:pt x="6144" y="5438"/>
                  </a:lnTo>
                  <a:lnTo>
                    <a:pt x="6098" y="5460"/>
                  </a:lnTo>
                  <a:lnTo>
                    <a:pt x="6053" y="5494"/>
                  </a:lnTo>
                  <a:lnTo>
                    <a:pt x="6030" y="5529"/>
                  </a:lnTo>
                  <a:lnTo>
                    <a:pt x="3994" y="4357"/>
                  </a:lnTo>
                  <a:lnTo>
                    <a:pt x="4005" y="4323"/>
                  </a:lnTo>
                  <a:lnTo>
                    <a:pt x="4005" y="4289"/>
                  </a:lnTo>
                  <a:lnTo>
                    <a:pt x="3994" y="4220"/>
                  </a:lnTo>
                  <a:lnTo>
                    <a:pt x="3959" y="4164"/>
                  </a:lnTo>
                  <a:lnTo>
                    <a:pt x="3903" y="4129"/>
                  </a:lnTo>
                  <a:lnTo>
                    <a:pt x="3846" y="4107"/>
                  </a:lnTo>
                  <a:lnTo>
                    <a:pt x="3846" y="1718"/>
                  </a:lnTo>
                  <a:lnTo>
                    <a:pt x="3914" y="1695"/>
                  </a:lnTo>
                  <a:lnTo>
                    <a:pt x="3971" y="1661"/>
                  </a:lnTo>
                  <a:lnTo>
                    <a:pt x="4005" y="1604"/>
                  </a:lnTo>
                  <a:lnTo>
                    <a:pt x="4016" y="1570"/>
                  </a:lnTo>
                  <a:lnTo>
                    <a:pt x="4016" y="1524"/>
                  </a:lnTo>
                  <a:lnTo>
                    <a:pt x="4016" y="1490"/>
                  </a:lnTo>
                  <a:lnTo>
                    <a:pt x="4005" y="1456"/>
                  </a:lnTo>
                  <a:lnTo>
                    <a:pt x="3982" y="1422"/>
                  </a:lnTo>
                  <a:lnTo>
                    <a:pt x="3959" y="1399"/>
                  </a:lnTo>
                  <a:lnTo>
                    <a:pt x="3937" y="1377"/>
                  </a:lnTo>
                  <a:lnTo>
                    <a:pt x="3903" y="1354"/>
                  </a:lnTo>
                  <a:lnTo>
                    <a:pt x="3868" y="1342"/>
                  </a:lnTo>
                  <a:lnTo>
                    <a:pt x="3777" y="1342"/>
                  </a:lnTo>
                  <a:lnTo>
                    <a:pt x="3732" y="1365"/>
                  </a:lnTo>
                  <a:lnTo>
                    <a:pt x="3698" y="1388"/>
                  </a:lnTo>
                  <a:lnTo>
                    <a:pt x="3664" y="1433"/>
                  </a:lnTo>
                  <a:lnTo>
                    <a:pt x="1628" y="250"/>
                  </a:lnTo>
                  <a:lnTo>
                    <a:pt x="1639" y="216"/>
                  </a:lnTo>
                  <a:lnTo>
                    <a:pt x="1639" y="182"/>
                  </a:lnTo>
                  <a:lnTo>
                    <a:pt x="1639" y="148"/>
                  </a:lnTo>
                  <a:lnTo>
                    <a:pt x="1628" y="114"/>
                  </a:lnTo>
                  <a:lnTo>
                    <a:pt x="1605" y="80"/>
                  </a:lnTo>
                  <a:lnTo>
                    <a:pt x="1582" y="57"/>
                  </a:lnTo>
                  <a:lnTo>
                    <a:pt x="1559" y="34"/>
                  </a:lnTo>
                  <a:lnTo>
                    <a:pt x="1525" y="11"/>
                  </a:lnTo>
                  <a:lnTo>
                    <a:pt x="1491" y="0"/>
                  </a:lnTo>
                  <a:close/>
                </a:path>
              </a:pathLst>
            </a:custGeom>
            <a:solidFill>
              <a:srgbClr val="FFFFFF">
                <a:alpha val="3240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5" name="Google Shape;185;p10"/>
            <p:cNvSpPr/>
            <p:nvPr/>
          </p:nvSpPr>
          <p:spPr>
            <a:xfrm>
              <a:off x="0" y="1004899"/>
              <a:ext cx="1414547" cy="1909822"/>
            </a:xfrm>
            <a:custGeom>
              <a:avLst/>
              <a:gdLst/>
              <a:ahLst/>
              <a:cxnLst/>
              <a:rect l="l" t="t" r="r" b="b"/>
              <a:pathLst>
                <a:path w="13515" h="18247" extrusionOk="0">
                  <a:moveTo>
                    <a:pt x="11092" y="353"/>
                  </a:moveTo>
                  <a:lnTo>
                    <a:pt x="13139" y="1536"/>
                  </a:lnTo>
                  <a:lnTo>
                    <a:pt x="13128" y="1593"/>
                  </a:lnTo>
                  <a:lnTo>
                    <a:pt x="13139" y="1661"/>
                  </a:lnTo>
                  <a:lnTo>
                    <a:pt x="13174" y="1707"/>
                  </a:lnTo>
                  <a:lnTo>
                    <a:pt x="13219" y="1752"/>
                  </a:lnTo>
                  <a:lnTo>
                    <a:pt x="13287" y="1763"/>
                  </a:lnTo>
                  <a:lnTo>
                    <a:pt x="13287" y="4141"/>
                  </a:lnTo>
                  <a:lnTo>
                    <a:pt x="13242" y="4152"/>
                  </a:lnTo>
                  <a:lnTo>
                    <a:pt x="13208" y="4164"/>
                  </a:lnTo>
                  <a:lnTo>
                    <a:pt x="13151" y="4209"/>
                  </a:lnTo>
                  <a:lnTo>
                    <a:pt x="13117" y="4277"/>
                  </a:lnTo>
                  <a:lnTo>
                    <a:pt x="13105" y="4311"/>
                  </a:lnTo>
                  <a:lnTo>
                    <a:pt x="13105" y="4346"/>
                  </a:lnTo>
                  <a:lnTo>
                    <a:pt x="13105" y="4391"/>
                  </a:lnTo>
                  <a:lnTo>
                    <a:pt x="13117" y="4425"/>
                  </a:lnTo>
                  <a:lnTo>
                    <a:pt x="11092" y="5586"/>
                  </a:lnTo>
                  <a:lnTo>
                    <a:pt x="11069" y="5551"/>
                  </a:lnTo>
                  <a:lnTo>
                    <a:pt x="11035" y="5529"/>
                  </a:lnTo>
                  <a:lnTo>
                    <a:pt x="10989" y="5517"/>
                  </a:lnTo>
                  <a:lnTo>
                    <a:pt x="10933" y="5506"/>
                  </a:lnTo>
                  <a:lnTo>
                    <a:pt x="10887" y="5517"/>
                  </a:lnTo>
                  <a:lnTo>
                    <a:pt x="10842" y="5529"/>
                  </a:lnTo>
                  <a:lnTo>
                    <a:pt x="10807" y="5563"/>
                  </a:lnTo>
                  <a:lnTo>
                    <a:pt x="10773" y="5597"/>
                  </a:lnTo>
                  <a:lnTo>
                    <a:pt x="8760" y="4437"/>
                  </a:lnTo>
                  <a:lnTo>
                    <a:pt x="8771" y="4391"/>
                  </a:lnTo>
                  <a:lnTo>
                    <a:pt x="8783" y="4346"/>
                  </a:lnTo>
                  <a:lnTo>
                    <a:pt x="8783" y="4311"/>
                  </a:lnTo>
                  <a:lnTo>
                    <a:pt x="8771" y="4266"/>
                  </a:lnTo>
                  <a:lnTo>
                    <a:pt x="8749" y="4232"/>
                  </a:lnTo>
                  <a:lnTo>
                    <a:pt x="8726" y="4209"/>
                  </a:lnTo>
                  <a:lnTo>
                    <a:pt x="8692" y="4175"/>
                  </a:lnTo>
                  <a:lnTo>
                    <a:pt x="8658" y="4164"/>
                  </a:lnTo>
                  <a:lnTo>
                    <a:pt x="8623" y="4141"/>
                  </a:lnTo>
                  <a:lnTo>
                    <a:pt x="8589" y="4141"/>
                  </a:lnTo>
                  <a:lnTo>
                    <a:pt x="8589" y="1798"/>
                  </a:lnTo>
                  <a:lnTo>
                    <a:pt x="8623" y="1798"/>
                  </a:lnTo>
                  <a:lnTo>
                    <a:pt x="8658" y="1775"/>
                  </a:lnTo>
                  <a:lnTo>
                    <a:pt x="8692" y="1763"/>
                  </a:lnTo>
                  <a:lnTo>
                    <a:pt x="8726" y="1729"/>
                  </a:lnTo>
                  <a:lnTo>
                    <a:pt x="8749" y="1707"/>
                  </a:lnTo>
                  <a:lnTo>
                    <a:pt x="8760" y="1672"/>
                  </a:lnTo>
                  <a:lnTo>
                    <a:pt x="8771" y="1627"/>
                  </a:lnTo>
                  <a:lnTo>
                    <a:pt x="8783" y="1593"/>
                  </a:lnTo>
                  <a:lnTo>
                    <a:pt x="8771" y="1547"/>
                  </a:lnTo>
                  <a:lnTo>
                    <a:pt x="8760" y="1513"/>
                  </a:lnTo>
                  <a:lnTo>
                    <a:pt x="10773" y="353"/>
                  </a:lnTo>
                  <a:lnTo>
                    <a:pt x="10807" y="387"/>
                  </a:lnTo>
                  <a:lnTo>
                    <a:pt x="10842" y="410"/>
                  </a:lnTo>
                  <a:lnTo>
                    <a:pt x="10887" y="432"/>
                  </a:lnTo>
                  <a:lnTo>
                    <a:pt x="10933" y="444"/>
                  </a:lnTo>
                  <a:lnTo>
                    <a:pt x="10989" y="432"/>
                  </a:lnTo>
                  <a:lnTo>
                    <a:pt x="11024" y="421"/>
                  </a:lnTo>
                  <a:lnTo>
                    <a:pt x="11069" y="387"/>
                  </a:lnTo>
                  <a:lnTo>
                    <a:pt x="11092" y="353"/>
                  </a:lnTo>
                  <a:close/>
                  <a:moveTo>
                    <a:pt x="8737" y="4471"/>
                  </a:moveTo>
                  <a:lnTo>
                    <a:pt x="10762" y="5631"/>
                  </a:lnTo>
                  <a:lnTo>
                    <a:pt x="10751" y="5699"/>
                  </a:lnTo>
                  <a:lnTo>
                    <a:pt x="10762" y="5768"/>
                  </a:lnTo>
                  <a:lnTo>
                    <a:pt x="10796" y="5824"/>
                  </a:lnTo>
                  <a:lnTo>
                    <a:pt x="10842" y="5870"/>
                  </a:lnTo>
                  <a:lnTo>
                    <a:pt x="10910" y="5893"/>
                  </a:lnTo>
                  <a:lnTo>
                    <a:pt x="10910" y="8225"/>
                  </a:lnTo>
                  <a:lnTo>
                    <a:pt x="10864" y="8236"/>
                  </a:lnTo>
                  <a:lnTo>
                    <a:pt x="10830" y="8247"/>
                  </a:lnTo>
                  <a:lnTo>
                    <a:pt x="10796" y="8270"/>
                  </a:lnTo>
                  <a:lnTo>
                    <a:pt x="10762" y="8304"/>
                  </a:lnTo>
                  <a:lnTo>
                    <a:pt x="10739" y="8338"/>
                  </a:lnTo>
                  <a:lnTo>
                    <a:pt x="10728" y="8372"/>
                  </a:lnTo>
                  <a:lnTo>
                    <a:pt x="10716" y="8418"/>
                  </a:lnTo>
                  <a:lnTo>
                    <a:pt x="10705" y="8452"/>
                  </a:lnTo>
                  <a:lnTo>
                    <a:pt x="10716" y="8498"/>
                  </a:lnTo>
                  <a:lnTo>
                    <a:pt x="10728" y="8543"/>
                  </a:lnTo>
                  <a:lnTo>
                    <a:pt x="8749" y="9681"/>
                  </a:lnTo>
                  <a:lnTo>
                    <a:pt x="8714" y="9647"/>
                  </a:lnTo>
                  <a:lnTo>
                    <a:pt x="8669" y="9612"/>
                  </a:lnTo>
                  <a:lnTo>
                    <a:pt x="8623" y="9601"/>
                  </a:lnTo>
                  <a:lnTo>
                    <a:pt x="8567" y="9590"/>
                  </a:lnTo>
                  <a:lnTo>
                    <a:pt x="8510" y="9601"/>
                  </a:lnTo>
                  <a:lnTo>
                    <a:pt x="8464" y="9612"/>
                  </a:lnTo>
                  <a:lnTo>
                    <a:pt x="8419" y="9647"/>
                  </a:lnTo>
                  <a:lnTo>
                    <a:pt x="8385" y="9692"/>
                  </a:lnTo>
                  <a:lnTo>
                    <a:pt x="6417" y="8554"/>
                  </a:lnTo>
                  <a:lnTo>
                    <a:pt x="6439" y="8509"/>
                  </a:lnTo>
                  <a:lnTo>
                    <a:pt x="6439" y="8452"/>
                  </a:lnTo>
                  <a:lnTo>
                    <a:pt x="6439" y="8407"/>
                  </a:lnTo>
                  <a:lnTo>
                    <a:pt x="6428" y="8361"/>
                  </a:lnTo>
                  <a:lnTo>
                    <a:pt x="6405" y="8327"/>
                  </a:lnTo>
                  <a:lnTo>
                    <a:pt x="6371" y="8293"/>
                  </a:lnTo>
                  <a:lnTo>
                    <a:pt x="6337" y="8259"/>
                  </a:lnTo>
                  <a:lnTo>
                    <a:pt x="6303" y="8236"/>
                  </a:lnTo>
                  <a:lnTo>
                    <a:pt x="6257" y="8225"/>
                  </a:lnTo>
                  <a:lnTo>
                    <a:pt x="6212" y="8213"/>
                  </a:lnTo>
                  <a:lnTo>
                    <a:pt x="6212" y="5870"/>
                  </a:lnTo>
                  <a:lnTo>
                    <a:pt x="6280" y="5847"/>
                  </a:lnTo>
                  <a:lnTo>
                    <a:pt x="6326" y="5813"/>
                  </a:lnTo>
                  <a:lnTo>
                    <a:pt x="6360" y="5756"/>
                  </a:lnTo>
                  <a:lnTo>
                    <a:pt x="6371" y="5699"/>
                  </a:lnTo>
                  <a:lnTo>
                    <a:pt x="6360" y="5642"/>
                  </a:lnTo>
                  <a:lnTo>
                    <a:pt x="8396" y="4471"/>
                  </a:lnTo>
                  <a:lnTo>
                    <a:pt x="8430" y="4505"/>
                  </a:lnTo>
                  <a:lnTo>
                    <a:pt x="8464" y="4539"/>
                  </a:lnTo>
                  <a:lnTo>
                    <a:pt x="8510" y="4550"/>
                  </a:lnTo>
                  <a:lnTo>
                    <a:pt x="8567" y="4562"/>
                  </a:lnTo>
                  <a:lnTo>
                    <a:pt x="8623" y="4550"/>
                  </a:lnTo>
                  <a:lnTo>
                    <a:pt x="8669" y="4539"/>
                  </a:lnTo>
                  <a:lnTo>
                    <a:pt x="8714" y="4505"/>
                  </a:lnTo>
                  <a:lnTo>
                    <a:pt x="8737" y="4471"/>
                  </a:lnTo>
                  <a:close/>
                  <a:moveTo>
                    <a:pt x="3994" y="4459"/>
                  </a:moveTo>
                  <a:lnTo>
                    <a:pt x="6030" y="5642"/>
                  </a:lnTo>
                  <a:lnTo>
                    <a:pt x="6030" y="5699"/>
                  </a:lnTo>
                  <a:lnTo>
                    <a:pt x="6041" y="5756"/>
                  </a:lnTo>
                  <a:lnTo>
                    <a:pt x="6064" y="5813"/>
                  </a:lnTo>
                  <a:lnTo>
                    <a:pt x="6109" y="5847"/>
                  </a:lnTo>
                  <a:lnTo>
                    <a:pt x="6166" y="5870"/>
                  </a:lnTo>
                  <a:lnTo>
                    <a:pt x="6166" y="8213"/>
                  </a:lnTo>
                  <a:lnTo>
                    <a:pt x="6132" y="8225"/>
                  </a:lnTo>
                  <a:lnTo>
                    <a:pt x="6087" y="8247"/>
                  </a:lnTo>
                  <a:lnTo>
                    <a:pt x="6053" y="8270"/>
                  </a:lnTo>
                  <a:lnTo>
                    <a:pt x="6018" y="8293"/>
                  </a:lnTo>
                  <a:lnTo>
                    <a:pt x="5996" y="8327"/>
                  </a:lnTo>
                  <a:lnTo>
                    <a:pt x="5973" y="8372"/>
                  </a:lnTo>
                  <a:lnTo>
                    <a:pt x="5962" y="8407"/>
                  </a:lnTo>
                  <a:lnTo>
                    <a:pt x="5962" y="8452"/>
                  </a:lnTo>
                  <a:lnTo>
                    <a:pt x="5962" y="8509"/>
                  </a:lnTo>
                  <a:lnTo>
                    <a:pt x="5973" y="8543"/>
                  </a:lnTo>
                  <a:lnTo>
                    <a:pt x="3982" y="9703"/>
                  </a:lnTo>
                  <a:lnTo>
                    <a:pt x="3948" y="9669"/>
                  </a:lnTo>
                  <a:lnTo>
                    <a:pt x="3914" y="9647"/>
                  </a:lnTo>
                  <a:lnTo>
                    <a:pt x="3868" y="9624"/>
                  </a:lnTo>
                  <a:lnTo>
                    <a:pt x="3777" y="9624"/>
                  </a:lnTo>
                  <a:lnTo>
                    <a:pt x="3743" y="9647"/>
                  </a:lnTo>
                  <a:lnTo>
                    <a:pt x="3698" y="9669"/>
                  </a:lnTo>
                  <a:lnTo>
                    <a:pt x="3675" y="9703"/>
                  </a:lnTo>
                  <a:lnTo>
                    <a:pt x="1616" y="8520"/>
                  </a:lnTo>
                  <a:lnTo>
                    <a:pt x="1628" y="8452"/>
                  </a:lnTo>
                  <a:lnTo>
                    <a:pt x="1616" y="8395"/>
                  </a:lnTo>
                  <a:lnTo>
                    <a:pt x="1582" y="8338"/>
                  </a:lnTo>
                  <a:lnTo>
                    <a:pt x="1537" y="8304"/>
                  </a:lnTo>
                  <a:lnTo>
                    <a:pt x="1480" y="8281"/>
                  </a:lnTo>
                  <a:lnTo>
                    <a:pt x="1480" y="5938"/>
                  </a:lnTo>
                  <a:lnTo>
                    <a:pt x="1525" y="5927"/>
                  </a:lnTo>
                  <a:lnTo>
                    <a:pt x="1559" y="5915"/>
                  </a:lnTo>
                  <a:lnTo>
                    <a:pt x="1605" y="5893"/>
                  </a:lnTo>
                  <a:lnTo>
                    <a:pt x="1628" y="5859"/>
                  </a:lnTo>
                  <a:lnTo>
                    <a:pt x="1662" y="5824"/>
                  </a:lnTo>
                  <a:lnTo>
                    <a:pt x="1684" y="5790"/>
                  </a:lnTo>
                  <a:lnTo>
                    <a:pt x="1696" y="5745"/>
                  </a:lnTo>
                  <a:lnTo>
                    <a:pt x="1696" y="5699"/>
                  </a:lnTo>
                  <a:lnTo>
                    <a:pt x="1696" y="5654"/>
                  </a:lnTo>
                  <a:lnTo>
                    <a:pt x="1684" y="5608"/>
                  </a:lnTo>
                  <a:lnTo>
                    <a:pt x="3664" y="4459"/>
                  </a:lnTo>
                  <a:lnTo>
                    <a:pt x="3698" y="4493"/>
                  </a:lnTo>
                  <a:lnTo>
                    <a:pt x="3732" y="4528"/>
                  </a:lnTo>
                  <a:lnTo>
                    <a:pt x="3777" y="4539"/>
                  </a:lnTo>
                  <a:lnTo>
                    <a:pt x="3823" y="4550"/>
                  </a:lnTo>
                  <a:lnTo>
                    <a:pt x="3880" y="4539"/>
                  </a:lnTo>
                  <a:lnTo>
                    <a:pt x="3925" y="4528"/>
                  </a:lnTo>
                  <a:lnTo>
                    <a:pt x="3959" y="4493"/>
                  </a:lnTo>
                  <a:lnTo>
                    <a:pt x="3994" y="4459"/>
                  </a:lnTo>
                  <a:close/>
                  <a:moveTo>
                    <a:pt x="6394" y="8589"/>
                  </a:moveTo>
                  <a:lnTo>
                    <a:pt x="8373" y="9726"/>
                  </a:lnTo>
                  <a:lnTo>
                    <a:pt x="8362" y="9760"/>
                  </a:lnTo>
                  <a:lnTo>
                    <a:pt x="8350" y="9806"/>
                  </a:lnTo>
                  <a:lnTo>
                    <a:pt x="8362" y="9840"/>
                  </a:lnTo>
                  <a:lnTo>
                    <a:pt x="8373" y="9874"/>
                  </a:lnTo>
                  <a:lnTo>
                    <a:pt x="8385" y="9908"/>
                  </a:lnTo>
                  <a:lnTo>
                    <a:pt x="8407" y="9942"/>
                  </a:lnTo>
                  <a:lnTo>
                    <a:pt x="8464" y="9988"/>
                  </a:lnTo>
                  <a:lnTo>
                    <a:pt x="8498" y="9999"/>
                  </a:lnTo>
                  <a:lnTo>
                    <a:pt x="8544" y="10011"/>
                  </a:lnTo>
                  <a:lnTo>
                    <a:pt x="8544" y="12342"/>
                  </a:lnTo>
                  <a:lnTo>
                    <a:pt x="8498" y="12354"/>
                  </a:lnTo>
                  <a:lnTo>
                    <a:pt x="8464" y="12365"/>
                  </a:lnTo>
                  <a:lnTo>
                    <a:pt x="8430" y="12388"/>
                  </a:lnTo>
                  <a:lnTo>
                    <a:pt x="8407" y="12411"/>
                  </a:lnTo>
                  <a:lnTo>
                    <a:pt x="8385" y="12445"/>
                  </a:lnTo>
                  <a:lnTo>
                    <a:pt x="8362" y="12479"/>
                  </a:lnTo>
                  <a:lnTo>
                    <a:pt x="8350" y="12524"/>
                  </a:lnTo>
                  <a:lnTo>
                    <a:pt x="8350" y="12559"/>
                  </a:lnTo>
                  <a:lnTo>
                    <a:pt x="8350" y="12604"/>
                  </a:lnTo>
                  <a:lnTo>
                    <a:pt x="8362" y="12638"/>
                  </a:lnTo>
                  <a:lnTo>
                    <a:pt x="6371" y="13799"/>
                  </a:lnTo>
                  <a:lnTo>
                    <a:pt x="6337" y="13764"/>
                  </a:lnTo>
                  <a:lnTo>
                    <a:pt x="6291" y="13730"/>
                  </a:lnTo>
                  <a:lnTo>
                    <a:pt x="6246" y="13719"/>
                  </a:lnTo>
                  <a:lnTo>
                    <a:pt x="6200" y="13708"/>
                  </a:lnTo>
                  <a:lnTo>
                    <a:pt x="6144" y="13719"/>
                  </a:lnTo>
                  <a:lnTo>
                    <a:pt x="6098" y="13730"/>
                  </a:lnTo>
                  <a:lnTo>
                    <a:pt x="6064" y="13764"/>
                  </a:lnTo>
                  <a:lnTo>
                    <a:pt x="6030" y="13799"/>
                  </a:lnTo>
                  <a:lnTo>
                    <a:pt x="3982" y="12615"/>
                  </a:lnTo>
                  <a:lnTo>
                    <a:pt x="3994" y="12559"/>
                  </a:lnTo>
                  <a:lnTo>
                    <a:pt x="3982" y="12502"/>
                  </a:lnTo>
                  <a:lnTo>
                    <a:pt x="3948" y="12445"/>
                  </a:lnTo>
                  <a:lnTo>
                    <a:pt x="3903" y="12411"/>
                  </a:lnTo>
                  <a:lnTo>
                    <a:pt x="3846" y="12399"/>
                  </a:lnTo>
                  <a:lnTo>
                    <a:pt x="3846" y="9988"/>
                  </a:lnTo>
                  <a:lnTo>
                    <a:pt x="3914" y="9965"/>
                  </a:lnTo>
                  <a:lnTo>
                    <a:pt x="3959" y="9931"/>
                  </a:lnTo>
                  <a:lnTo>
                    <a:pt x="3994" y="9874"/>
                  </a:lnTo>
                  <a:lnTo>
                    <a:pt x="4016" y="9806"/>
                  </a:lnTo>
                  <a:lnTo>
                    <a:pt x="4005" y="9738"/>
                  </a:lnTo>
                  <a:lnTo>
                    <a:pt x="5996" y="8589"/>
                  </a:lnTo>
                  <a:lnTo>
                    <a:pt x="6030" y="8634"/>
                  </a:lnTo>
                  <a:lnTo>
                    <a:pt x="6087" y="8668"/>
                  </a:lnTo>
                  <a:lnTo>
                    <a:pt x="6132" y="8691"/>
                  </a:lnTo>
                  <a:lnTo>
                    <a:pt x="6200" y="8702"/>
                  </a:lnTo>
                  <a:lnTo>
                    <a:pt x="6257" y="8691"/>
                  </a:lnTo>
                  <a:lnTo>
                    <a:pt x="6314" y="8668"/>
                  </a:lnTo>
                  <a:lnTo>
                    <a:pt x="6360" y="8634"/>
                  </a:lnTo>
                  <a:lnTo>
                    <a:pt x="6394" y="8589"/>
                  </a:lnTo>
                  <a:close/>
                  <a:moveTo>
                    <a:pt x="8749" y="12684"/>
                  </a:moveTo>
                  <a:lnTo>
                    <a:pt x="10751" y="13844"/>
                  </a:lnTo>
                  <a:lnTo>
                    <a:pt x="10739" y="13912"/>
                  </a:lnTo>
                  <a:lnTo>
                    <a:pt x="10739" y="13946"/>
                  </a:lnTo>
                  <a:lnTo>
                    <a:pt x="10751" y="13981"/>
                  </a:lnTo>
                  <a:lnTo>
                    <a:pt x="10785" y="14037"/>
                  </a:lnTo>
                  <a:lnTo>
                    <a:pt x="10842" y="14083"/>
                  </a:lnTo>
                  <a:lnTo>
                    <a:pt x="10910" y="14106"/>
                  </a:lnTo>
                  <a:lnTo>
                    <a:pt x="10910" y="16460"/>
                  </a:lnTo>
                  <a:lnTo>
                    <a:pt x="10842" y="16483"/>
                  </a:lnTo>
                  <a:lnTo>
                    <a:pt x="10785" y="16529"/>
                  </a:lnTo>
                  <a:lnTo>
                    <a:pt x="10751" y="16597"/>
                  </a:lnTo>
                  <a:lnTo>
                    <a:pt x="10739" y="16631"/>
                  </a:lnTo>
                  <a:lnTo>
                    <a:pt x="10739" y="16665"/>
                  </a:lnTo>
                  <a:lnTo>
                    <a:pt x="10739" y="16699"/>
                  </a:lnTo>
                  <a:lnTo>
                    <a:pt x="10751" y="16745"/>
                  </a:lnTo>
                  <a:lnTo>
                    <a:pt x="8760" y="17894"/>
                  </a:lnTo>
                  <a:lnTo>
                    <a:pt x="8726" y="17848"/>
                  </a:lnTo>
                  <a:lnTo>
                    <a:pt x="8680" y="17814"/>
                  </a:lnTo>
                  <a:lnTo>
                    <a:pt x="8623" y="17791"/>
                  </a:lnTo>
                  <a:lnTo>
                    <a:pt x="8567" y="17780"/>
                  </a:lnTo>
                  <a:lnTo>
                    <a:pt x="8510" y="17791"/>
                  </a:lnTo>
                  <a:lnTo>
                    <a:pt x="8453" y="17814"/>
                  </a:lnTo>
                  <a:lnTo>
                    <a:pt x="8407" y="17848"/>
                  </a:lnTo>
                  <a:lnTo>
                    <a:pt x="8373" y="17894"/>
                  </a:lnTo>
                  <a:lnTo>
                    <a:pt x="6360" y="16733"/>
                  </a:lnTo>
                  <a:lnTo>
                    <a:pt x="6371" y="16665"/>
                  </a:lnTo>
                  <a:lnTo>
                    <a:pt x="6360" y="16597"/>
                  </a:lnTo>
                  <a:lnTo>
                    <a:pt x="6326" y="16551"/>
                  </a:lnTo>
                  <a:lnTo>
                    <a:pt x="6280" y="16506"/>
                  </a:lnTo>
                  <a:lnTo>
                    <a:pt x="6212" y="16494"/>
                  </a:lnTo>
                  <a:lnTo>
                    <a:pt x="6212" y="14106"/>
                  </a:lnTo>
                  <a:lnTo>
                    <a:pt x="6257" y="14106"/>
                  </a:lnTo>
                  <a:lnTo>
                    <a:pt x="6291" y="14083"/>
                  </a:lnTo>
                  <a:lnTo>
                    <a:pt x="6348" y="14049"/>
                  </a:lnTo>
                  <a:lnTo>
                    <a:pt x="6382" y="13981"/>
                  </a:lnTo>
                  <a:lnTo>
                    <a:pt x="6394" y="13946"/>
                  </a:lnTo>
                  <a:lnTo>
                    <a:pt x="6405" y="13912"/>
                  </a:lnTo>
                  <a:lnTo>
                    <a:pt x="6394" y="13867"/>
                  </a:lnTo>
                  <a:lnTo>
                    <a:pt x="6382" y="13833"/>
                  </a:lnTo>
                  <a:lnTo>
                    <a:pt x="8385" y="12684"/>
                  </a:lnTo>
                  <a:lnTo>
                    <a:pt x="8419" y="12718"/>
                  </a:lnTo>
                  <a:lnTo>
                    <a:pt x="8464" y="12752"/>
                  </a:lnTo>
                  <a:lnTo>
                    <a:pt x="8510" y="12775"/>
                  </a:lnTo>
                  <a:lnTo>
                    <a:pt x="8623" y="12775"/>
                  </a:lnTo>
                  <a:lnTo>
                    <a:pt x="8669" y="12752"/>
                  </a:lnTo>
                  <a:lnTo>
                    <a:pt x="8714" y="12729"/>
                  </a:lnTo>
                  <a:lnTo>
                    <a:pt x="8749" y="12684"/>
                  </a:lnTo>
                  <a:close/>
                  <a:moveTo>
                    <a:pt x="1457" y="0"/>
                  </a:moveTo>
                  <a:lnTo>
                    <a:pt x="1411" y="12"/>
                  </a:lnTo>
                  <a:lnTo>
                    <a:pt x="1366" y="23"/>
                  </a:lnTo>
                  <a:lnTo>
                    <a:pt x="1320" y="46"/>
                  </a:lnTo>
                  <a:lnTo>
                    <a:pt x="1286" y="68"/>
                  </a:lnTo>
                  <a:lnTo>
                    <a:pt x="1252" y="114"/>
                  </a:lnTo>
                  <a:lnTo>
                    <a:pt x="1229" y="148"/>
                  </a:lnTo>
                  <a:lnTo>
                    <a:pt x="1218" y="194"/>
                  </a:lnTo>
                  <a:lnTo>
                    <a:pt x="1218" y="250"/>
                  </a:lnTo>
                  <a:lnTo>
                    <a:pt x="1218" y="296"/>
                  </a:lnTo>
                  <a:lnTo>
                    <a:pt x="1229" y="341"/>
                  </a:lnTo>
                  <a:lnTo>
                    <a:pt x="1" y="1047"/>
                  </a:lnTo>
                  <a:lnTo>
                    <a:pt x="1" y="1104"/>
                  </a:lnTo>
                  <a:lnTo>
                    <a:pt x="1252" y="376"/>
                  </a:lnTo>
                  <a:lnTo>
                    <a:pt x="1286" y="421"/>
                  </a:lnTo>
                  <a:lnTo>
                    <a:pt x="1343" y="455"/>
                  </a:lnTo>
                  <a:lnTo>
                    <a:pt x="1400" y="478"/>
                  </a:lnTo>
                  <a:lnTo>
                    <a:pt x="1457" y="489"/>
                  </a:lnTo>
                  <a:lnTo>
                    <a:pt x="1514" y="478"/>
                  </a:lnTo>
                  <a:lnTo>
                    <a:pt x="1571" y="455"/>
                  </a:lnTo>
                  <a:lnTo>
                    <a:pt x="1616" y="421"/>
                  </a:lnTo>
                  <a:lnTo>
                    <a:pt x="1662" y="387"/>
                  </a:lnTo>
                  <a:lnTo>
                    <a:pt x="3630" y="1513"/>
                  </a:lnTo>
                  <a:lnTo>
                    <a:pt x="3618" y="1559"/>
                  </a:lnTo>
                  <a:lnTo>
                    <a:pt x="3607" y="1593"/>
                  </a:lnTo>
                  <a:lnTo>
                    <a:pt x="3618" y="1627"/>
                  </a:lnTo>
                  <a:lnTo>
                    <a:pt x="3630" y="1672"/>
                  </a:lnTo>
                  <a:lnTo>
                    <a:pt x="3641" y="1707"/>
                  </a:lnTo>
                  <a:lnTo>
                    <a:pt x="3664" y="1741"/>
                  </a:lnTo>
                  <a:lnTo>
                    <a:pt x="3721" y="1786"/>
                  </a:lnTo>
                  <a:lnTo>
                    <a:pt x="3766" y="1798"/>
                  </a:lnTo>
                  <a:lnTo>
                    <a:pt x="3800" y="1809"/>
                  </a:lnTo>
                  <a:lnTo>
                    <a:pt x="3800" y="4152"/>
                  </a:lnTo>
                  <a:lnTo>
                    <a:pt x="3732" y="4175"/>
                  </a:lnTo>
                  <a:lnTo>
                    <a:pt x="3675" y="4220"/>
                  </a:lnTo>
                  <a:lnTo>
                    <a:pt x="3641" y="4277"/>
                  </a:lnTo>
                  <a:lnTo>
                    <a:pt x="3630" y="4346"/>
                  </a:lnTo>
                  <a:lnTo>
                    <a:pt x="3630" y="4391"/>
                  </a:lnTo>
                  <a:lnTo>
                    <a:pt x="3641" y="4414"/>
                  </a:lnTo>
                  <a:lnTo>
                    <a:pt x="1662" y="5563"/>
                  </a:lnTo>
                  <a:lnTo>
                    <a:pt x="1616" y="5517"/>
                  </a:lnTo>
                  <a:lnTo>
                    <a:pt x="1571" y="5483"/>
                  </a:lnTo>
                  <a:lnTo>
                    <a:pt x="1514" y="5472"/>
                  </a:lnTo>
                  <a:lnTo>
                    <a:pt x="1457" y="5460"/>
                  </a:lnTo>
                  <a:lnTo>
                    <a:pt x="1400" y="5472"/>
                  </a:lnTo>
                  <a:lnTo>
                    <a:pt x="1343" y="5495"/>
                  </a:lnTo>
                  <a:lnTo>
                    <a:pt x="1298" y="5529"/>
                  </a:lnTo>
                  <a:lnTo>
                    <a:pt x="1252" y="5574"/>
                  </a:lnTo>
                  <a:lnTo>
                    <a:pt x="1" y="4846"/>
                  </a:lnTo>
                  <a:lnTo>
                    <a:pt x="1" y="4903"/>
                  </a:lnTo>
                  <a:lnTo>
                    <a:pt x="1241" y="5608"/>
                  </a:lnTo>
                  <a:lnTo>
                    <a:pt x="1218" y="5654"/>
                  </a:lnTo>
                  <a:lnTo>
                    <a:pt x="1218" y="5699"/>
                  </a:lnTo>
                  <a:lnTo>
                    <a:pt x="1218" y="5745"/>
                  </a:lnTo>
                  <a:lnTo>
                    <a:pt x="1241" y="5779"/>
                  </a:lnTo>
                  <a:lnTo>
                    <a:pt x="1252" y="5824"/>
                  </a:lnTo>
                  <a:lnTo>
                    <a:pt x="1275" y="5859"/>
                  </a:lnTo>
                  <a:lnTo>
                    <a:pt x="1309" y="5881"/>
                  </a:lnTo>
                  <a:lnTo>
                    <a:pt x="1343" y="5904"/>
                  </a:lnTo>
                  <a:lnTo>
                    <a:pt x="1389" y="5927"/>
                  </a:lnTo>
                  <a:lnTo>
                    <a:pt x="1434" y="5938"/>
                  </a:lnTo>
                  <a:lnTo>
                    <a:pt x="1434" y="8281"/>
                  </a:lnTo>
                  <a:lnTo>
                    <a:pt x="1377" y="8304"/>
                  </a:lnTo>
                  <a:lnTo>
                    <a:pt x="1332" y="8350"/>
                  </a:lnTo>
                  <a:lnTo>
                    <a:pt x="1298" y="8395"/>
                  </a:lnTo>
                  <a:lnTo>
                    <a:pt x="1286" y="8452"/>
                  </a:lnTo>
                  <a:lnTo>
                    <a:pt x="1298" y="8509"/>
                  </a:lnTo>
                  <a:lnTo>
                    <a:pt x="1" y="9260"/>
                  </a:lnTo>
                  <a:lnTo>
                    <a:pt x="1" y="9317"/>
                  </a:lnTo>
                  <a:lnTo>
                    <a:pt x="1320" y="8554"/>
                  </a:lnTo>
                  <a:lnTo>
                    <a:pt x="1343" y="8589"/>
                  </a:lnTo>
                  <a:lnTo>
                    <a:pt x="1377" y="8611"/>
                  </a:lnTo>
                  <a:lnTo>
                    <a:pt x="1411" y="8623"/>
                  </a:lnTo>
                  <a:lnTo>
                    <a:pt x="1502" y="8623"/>
                  </a:lnTo>
                  <a:lnTo>
                    <a:pt x="1537" y="8611"/>
                  </a:lnTo>
                  <a:lnTo>
                    <a:pt x="1571" y="8589"/>
                  </a:lnTo>
                  <a:lnTo>
                    <a:pt x="1593" y="8554"/>
                  </a:lnTo>
                  <a:lnTo>
                    <a:pt x="3652" y="9749"/>
                  </a:lnTo>
                  <a:lnTo>
                    <a:pt x="3641" y="9806"/>
                  </a:lnTo>
                  <a:lnTo>
                    <a:pt x="3652" y="9863"/>
                  </a:lnTo>
                  <a:lnTo>
                    <a:pt x="3686" y="9920"/>
                  </a:lnTo>
                  <a:lnTo>
                    <a:pt x="3743" y="9965"/>
                  </a:lnTo>
                  <a:lnTo>
                    <a:pt x="3800" y="9988"/>
                  </a:lnTo>
                  <a:lnTo>
                    <a:pt x="3800" y="12399"/>
                  </a:lnTo>
                  <a:lnTo>
                    <a:pt x="3743" y="12411"/>
                  </a:lnTo>
                  <a:lnTo>
                    <a:pt x="3698" y="12456"/>
                  </a:lnTo>
                  <a:lnTo>
                    <a:pt x="3675" y="12502"/>
                  </a:lnTo>
                  <a:lnTo>
                    <a:pt x="3664" y="12559"/>
                  </a:lnTo>
                  <a:lnTo>
                    <a:pt x="3675" y="12627"/>
                  </a:lnTo>
                  <a:lnTo>
                    <a:pt x="3709" y="12672"/>
                  </a:lnTo>
                  <a:lnTo>
                    <a:pt x="3766" y="12718"/>
                  </a:lnTo>
                  <a:lnTo>
                    <a:pt x="3823" y="12729"/>
                  </a:lnTo>
                  <a:lnTo>
                    <a:pt x="3868" y="12718"/>
                  </a:lnTo>
                  <a:lnTo>
                    <a:pt x="3903" y="12706"/>
                  </a:lnTo>
                  <a:lnTo>
                    <a:pt x="3937" y="12684"/>
                  </a:lnTo>
                  <a:lnTo>
                    <a:pt x="3959" y="12661"/>
                  </a:lnTo>
                  <a:lnTo>
                    <a:pt x="6007" y="13844"/>
                  </a:lnTo>
                  <a:lnTo>
                    <a:pt x="5996" y="13912"/>
                  </a:lnTo>
                  <a:lnTo>
                    <a:pt x="5996" y="13946"/>
                  </a:lnTo>
                  <a:lnTo>
                    <a:pt x="6007" y="13981"/>
                  </a:lnTo>
                  <a:lnTo>
                    <a:pt x="6041" y="14037"/>
                  </a:lnTo>
                  <a:lnTo>
                    <a:pt x="6098" y="14083"/>
                  </a:lnTo>
                  <a:lnTo>
                    <a:pt x="6166" y="14106"/>
                  </a:lnTo>
                  <a:lnTo>
                    <a:pt x="6166" y="16494"/>
                  </a:lnTo>
                  <a:lnTo>
                    <a:pt x="6109" y="16517"/>
                  </a:lnTo>
                  <a:lnTo>
                    <a:pt x="6064" y="16551"/>
                  </a:lnTo>
                  <a:lnTo>
                    <a:pt x="6030" y="16608"/>
                  </a:lnTo>
                  <a:lnTo>
                    <a:pt x="6018" y="16665"/>
                  </a:lnTo>
                  <a:lnTo>
                    <a:pt x="6030" y="16699"/>
                  </a:lnTo>
                  <a:lnTo>
                    <a:pt x="6041" y="16733"/>
                  </a:lnTo>
                  <a:lnTo>
                    <a:pt x="6075" y="16790"/>
                  </a:lnTo>
                  <a:lnTo>
                    <a:pt x="6132" y="16824"/>
                  </a:lnTo>
                  <a:lnTo>
                    <a:pt x="6166" y="16836"/>
                  </a:lnTo>
                  <a:lnTo>
                    <a:pt x="6235" y="16836"/>
                  </a:lnTo>
                  <a:lnTo>
                    <a:pt x="6280" y="16824"/>
                  </a:lnTo>
                  <a:lnTo>
                    <a:pt x="6314" y="16802"/>
                  </a:lnTo>
                  <a:lnTo>
                    <a:pt x="6337" y="16768"/>
                  </a:lnTo>
                  <a:lnTo>
                    <a:pt x="8350" y="17939"/>
                  </a:lnTo>
                  <a:lnTo>
                    <a:pt x="8339" y="17973"/>
                  </a:lnTo>
                  <a:lnTo>
                    <a:pt x="8339" y="18007"/>
                  </a:lnTo>
                  <a:lnTo>
                    <a:pt x="8339" y="18064"/>
                  </a:lnTo>
                  <a:lnTo>
                    <a:pt x="8362" y="18098"/>
                  </a:lnTo>
                  <a:lnTo>
                    <a:pt x="8373" y="18144"/>
                  </a:lnTo>
                  <a:lnTo>
                    <a:pt x="8407" y="18178"/>
                  </a:lnTo>
                  <a:lnTo>
                    <a:pt x="8441" y="18201"/>
                  </a:lnTo>
                  <a:lnTo>
                    <a:pt x="8476" y="18224"/>
                  </a:lnTo>
                  <a:lnTo>
                    <a:pt x="8521" y="18235"/>
                  </a:lnTo>
                  <a:lnTo>
                    <a:pt x="8567" y="18246"/>
                  </a:lnTo>
                  <a:lnTo>
                    <a:pt x="8612" y="18235"/>
                  </a:lnTo>
                  <a:lnTo>
                    <a:pt x="8658" y="18224"/>
                  </a:lnTo>
                  <a:lnTo>
                    <a:pt x="8692" y="18201"/>
                  </a:lnTo>
                  <a:lnTo>
                    <a:pt x="8726" y="18178"/>
                  </a:lnTo>
                  <a:lnTo>
                    <a:pt x="8760" y="18144"/>
                  </a:lnTo>
                  <a:lnTo>
                    <a:pt x="8783" y="18098"/>
                  </a:lnTo>
                  <a:lnTo>
                    <a:pt x="8794" y="18064"/>
                  </a:lnTo>
                  <a:lnTo>
                    <a:pt x="8794" y="18007"/>
                  </a:lnTo>
                  <a:lnTo>
                    <a:pt x="8794" y="17973"/>
                  </a:lnTo>
                  <a:lnTo>
                    <a:pt x="8783" y="17928"/>
                  </a:lnTo>
                  <a:lnTo>
                    <a:pt x="10773" y="16779"/>
                  </a:lnTo>
                  <a:lnTo>
                    <a:pt x="10807" y="16813"/>
                  </a:lnTo>
                  <a:lnTo>
                    <a:pt x="10842" y="16847"/>
                  </a:lnTo>
                  <a:lnTo>
                    <a:pt x="10887" y="16859"/>
                  </a:lnTo>
                  <a:lnTo>
                    <a:pt x="10933" y="16870"/>
                  </a:lnTo>
                  <a:lnTo>
                    <a:pt x="10978" y="16870"/>
                  </a:lnTo>
                  <a:lnTo>
                    <a:pt x="11012" y="16859"/>
                  </a:lnTo>
                  <a:lnTo>
                    <a:pt x="11058" y="16836"/>
                  </a:lnTo>
                  <a:lnTo>
                    <a:pt x="11080" y="16813"/>
                  </a:lnTo>
                  <a:lnTo>
                    <a:pt x="11103" y="16779"/>
                  </a:lnTo>
                  <a:lnTo>
                    <a:pt x="11126" y="16745"/>
                  </a:lnTo>
                  <a:lnTo>
                    <a:pt x="11137" y="16711"/>
                  </a:lnTo>
                  <a:lnTo>
                    <a:pt x="11137" y="16665"/>
                  </a:lnTo>
                  <a:lnTo>
                    <a:pt x="11137" y="16631"/>
                  </a:lnTo>
                  <a:lnTo>
                    <a:pt x="11126" y="16585"/>
                  </a:lnTo>
                  <a:lnTo>
                    <a:pt x="11115" y="16563"/>
                  </a:lnTo>
                  <a:lnTo>
                    <a:pt x="11092" y="16529"/>
                  </a:lnTo>
                  <a:lnTo>
                    <a:pt x="11035" y="16483"/>
                  </a:lnTo>
                  <a:lnTo>
                    <a:pt x="10989" y="16472"/>
                  </a:lnTo>
                  <a:lnTo>
                    <a:pt x="10955" y="16460"/>
                  </a:lnTo>
                  <a:lnTo>
                    <a:pt x="10955" y="14106"/>
                  </a:lnTo>
                  <a:lnTo>
                    <a:pt x="10989" y="14106"/>
                  </a:lnTo>
                  <a:lnTo>
                    <a:pt x="11024" y="14094"/>
                  </a:lnTo>
                  <a:lnTo>
                    <a:pt x="11092" y="14049"/>
                  </a:lnTo>
                  <a:lnTo>
                    <a:pt x="11126" y="13981"/>
                  </a:lnTo>
                  <a:lnTo>
                    <a:pt x="11137" y="13946"/>
                  </a:lnTo>
                  <a:lnTo>
                    <a:pt x="11137" y="13912"/>
                  </a:lnTo>
                  <a:lnTo>
                    <a:pt x="11137" y="13867"/>
                  </a:lnTo>
                  <a:lnTo>
                    <a:pt x="11126" y="13833"/>
                  </a:lnTo>
                  <a:lnTo>
                    <a:pt x="11103" y="13799"/>
                  </a:lnTo>
                  <a:lnTo>
                    <a:pt x="11080" y="13764"/>
                  </a:lnTo>
                  <a:lnTo>
                    <a:pt x="11046" y="13742"/>
                  </a:lnTo>
                  <a:lnTo>
                    <a:pt x="11012" y="13719"/>
                  </a:lnTo>
                  <a:lnTo>
                    <a:pt x="10978" y="13708"/>
                  </a:lnTo>
                  <a:lnTo>
                    <a:pt x="10887" y="13708"/>
                  </a:lnTo>
                  <a:lnTo>
                    <a:pt x="10842" y="13730"/>
                  </a:lnTo>
                  <a:lnTo>
                    <a:pt x="10796" y="13764"/>
                  </a:lnTo>
                  <a:lnTo>
                    <a:pt x="10762" y="13799"/>
                  </a:lnTo>
                  <a:lnTo>
                    <a:pt x="8771" y="12650"/>
                  </a:lnTo>
                  <a:lnTo>
                    <a:pt x="8783" y="12604"/>
                  </a:lnTo>
                  <a:lnTo>
                    <a:pt x="8783" y="12559"/>
                  </a:lnTo>
                  <a:lnTo>
                    <a:pt x="8783" y="12513"/>
                  </a:lnTo>
                  <a:lnTo>
                    <a:pt x="8771" y="12479"/>
                  </a:lnTo>
                  <a:lnTo>
                    <a:pt x="8749" y="12445"/>
                  </a:lnTo>
                  <a:lnTo>
                    <a:pt x="8726" y="12411"/>
                  </a:lnTo>
                  <a:lnTo>
                    <a:pt x="8703" y="12388"/>
                  </a:lnTo>
                  <a:lnTo>
                    <a:pt x="8669" y="12365"/>
                  </a:lnTo>
                  <a:lnTo>
                    <a:pt x="8623" y="12354"/>
                  </a:lnTo>
                  <a:lnTo>
                    <a:pt x="8589" y="12342"/>
                  </a:lnTo>
                  <a:lnTo>
                    <a:pt x="8589" y="10011"/>
                  </a:lnTo>
                  <a:lnTo>
                    <a:pt x="8623" y="10011"/>
                  </a:lnTo>
                  <a:lnTo>
                    <a:pt x="8658" y="9988"/>
                  </a:lnTo>
                  <a:lnTo>
                    <a:pt x="8692" y="9976"/>
                  </a:lnTo>
                  <a:lnTo>
                    <a:pt x="8726" y="9942"/>
                  </a:lnTo>
                  <a:lnTo>
                    <a:pt x="8749" y="9920"/>
                  </a:lnTo>
                  <a:lnTo>
                    <a:pt x="8771" y="9885"/>
                  </a:lnTo>
                  <a:lnTo>
                    <a:pt x="8783" y="9840"/>
                  </a:lnTo>
                  <a:lnTo>
                    <a:pt x="8783" y="9806"/>
                  </a:lnTo>
                  <a:lnTo>
                    <a:pt x="8783" y="9760"/>
                  </a:lnTo>
                  <a:lnTo>
                    <a:pt x="8771" y="9726"/>
                  </a:lnTo>
                  <a:lnTo>
                    <a:pt x="10751" y="8577"/>
                  </a:lnTo>
                  <a:lnTo>
                    <a:pt x="10785" y="8623"/>
                  </a:lnTo>
                  <a:lnTo>
                    <a:pt x="10830" y="8657"/>
                  </a:lnTo>
                  <a:lnTo>
                    <a:pt x="10876" y="8680"/>
                  </a:lnTo>
                  <a:lnTo>
                    <a:pt x="10989" y="8680"/>
                  </a:lnTo>
                  <a:lnTo>
                    <a:pt x="11024" y="8668"/>
                  </a:lnTo>
                  <a:lnTo>
                    <a:pt x="11069" y="8645"/>
                  </a:lnTo>
                  <a:lnTo>
                    <a:pt x="11103" y="8623"/>
                  </a:lnTo>
                  <a:lnTo>
                    <a:pt x="11126" y="8589"/>
                  </a:lnTo>
                  <a:lnTo>
                    <a:pt x="11149" y="8543"/>
                  </a:lnTo>
                  <a:lnTo>
                    <a:pt x="11160" y="8498"/>
                  </a:lnTo>
                  <a:lnTo>
                    <a:pt x="11171" y="8452"/>
                  </a:lnTo>
                  <a:lnTo>
                    <a:pt x="11160" y="8407"/>
                  </a:lnTo>
                  <a:lnTo>
                    <a:pt x="11149" y="8372"/>
                  </a:lnTo>
                  <a:lnTo>
                    <a:pt x="11137" y="8338"/>
                  </a:lnTo>
                  <a:lnTo>
                    <a:pt x="11103" y="8304"/>
                  </a:lnTo>
                  <a:lnTo>
                    <a:pt x="11080" y="8270"/>
                  </a:lnTo>
                  <a:lnTo>
                    <a:pt x="11035" y="8247"/>
                  </a:lnTo>
                  <a:lnTo>
                    <a:pt x="11001" y="8236"/>
                  </a:lnTo>
                  <a:lnTo>
                    <a:pt x="10955" y="8225"/>
                  </a:lnTo>
                  <a:lnTo>
                    <a:pt x="10955" y="5893"/>
                  </a:lnTo>
                  <a:lnTo>
                    <a:pt x="11024" y="5870"/>
                  </a:lnTo>
                  <a:lnTo>
                    <a:pt x="11080" y="5824"/>
                  </a:lnTo>
                  <a:lnTo>
                    <a:pt x="11115" y="5768"/>
                  </a:lnTo>
                  <a:lnTo>
                    <a:pt x="11126" y="5733"/>
                  </a:lnTo>
                  <a:lnTo>
                    <a:pt x="11126" y="5699"/>
                  </a:lnTo>
                  <a:lnTo>
                    <a:pt x="11115" y="5631"/>
                  </a:lnTo>
                  <a:lnTo>
                    <a:pt x="13139" y="4471"/>
                  </a:lnTo>
                  <a:lnTo>
                    <a:pt x="13174" y="4505"/>
                  </a:lnTo>
                  <a:lnTo>
                    <a:pt x="13208" y="4528"/>
                  </a:lnTo>
                  <a:lnTo>
                    <a:pt x="13253" y="4550"/>
                  </a:lnTo>
                  <a:lnTo>
                    <a:pt x="13310" y="4562"/>
                  </a:lnTo>
                  <a:lnTo>
                    <a:pt x="13344" y="4550"/>
                  </a:lnTo>
                  <a:lnTo>
                    <a:pt x="13390" y="4539"/>
                  </a:lnTo>
                  <a:lnTo>
                    <a:pt x="13424" y="4516"/>
                  </a:lnTo>
                  <a:lnTo>
                    <a:pt x="13458" y="4493"/>
                  </a:lnTo>
                  <a:lnTo>
                    <a:pt x="13481" y="4459"/>
                  </a:lnTo>
                  <a:lnTo>
                    <a:pt x="13503" y="4425"/>
                  </a:lnTo>
                  <a:lnTo>
                    <a:pt x="13515" y="4391"/>
                  </a:lnTo>
                  <a:lnTo>
                    <a:pt x="13515" y="4346"/>
                  </a:lnTo>
                  <a:lnTo>
                    <a:pt x="13515" y="4311"/>
                  </a:lnTo>
                  <a:lnTo>
                    <a:pt x="13503" y="4277"/>
                  </a:lnTo>
                  <a:lnTo>
                    <a:pt x="13481" y="4243"/>
                  </a:lnTo>
                  <a:lnTo>
                    <a:pt x="13458" y="4209"/>
                  </a:lnTo>
                  <a:lnTo>
                    <a:pt x="13401" y="4164"/>
                  </a:lnTo>
                  <a:lnTo>
                    <a:pt x="13367" y="4152"/>
                  </a:lnTo>
                  <a:lnTo>
                    <a:pt x="13333" y="4141"/>
                  </a:lnTo>
                  <a:lnTo>
                    <a:pt x="13333" y="1763"/>
                  </a:lnTo>
                  <a:lnTo>
                    <a:pt x="13390" y="1752"/>
                  </a:lnTo>
                  <a:lnTo>
                    <a:pt x="13435" y="1707"/>
                  </a:lnTo>
                  <a:lnTo>
                    <a:pt x="13469" y="1661"/>
                  </a:lnTo>
                  <a:lnTo>
                    <a:pt x="13492" y="1593"/>
                  </a:lnTo>
                  <a:lnTo>
                    <a:pt x="13481" y="1559"/>
                  </a:lnTo>
                  <a:lnTo>
                    <a:pt x="13469" y="1525"/>
                  </a:lnTo>
                  <a:lnTo>
                    <a:pt x="13435" y="1468"/>
                  </a:lnTo>
                  <a:lnTo>
                    <a:pt x="13378" y="1422"/>
                  </a:lnTo>
                  <a:lnTo>
                    <a:pt x="13344" y="1422"/>
                  </a:lnTo>
                  <a:lnTo>
                    <a:pt x="13310" y="1411"/>
                  </a:lnTo>
                  <a:lnTo>
                    <a:pt x="13265" y="1422"/>
                  </a:lnTo>
                  <a:lnTo>
                    <a:pt x="13219" y="1433"/>
                  </a:lnTo>
                  <a:lnTo>
                    <a:pt x="13185" y="1456"/>
                  </a:lnTo>
                  <a:lnTo>
                    <a:pt x="13162" y="1490"/>
                  </a:lnTo>
                  <a:lnTo>
                    <a:pt x="11115" y="319"/>
                  </a:lnTo>
                  <a:lnTo>
                    <a:pt x="11126" y="285"/>
                  </a:lnTo>
                  <a:lnTo>
                    <a:pt x="11126" y="250"/>
                  </a:lnTo>
                  <a:lnTo>
                    <a:pt x="11126" y="205"/>
                  </a:lnTo>
                  <a:lnTo>
                    <a:pt x="11115" y="171"/>
                  </a:lnTo>
                  <a:lnTo>
                    <a:pt x="11103" y="137"/>
                  </a:lnTo>
                  <a:lnTo>
                    <a:pt x="11069" y="114"/>
                  </a:lnTo>
                  <a:lnTo>
                    <a:pt x="11046" y="80"/>
                  </a:lnTo>
                  <a:lnTo>
                    <a:pt x="11012" y="68"/>
                  </a:lnTo>
                  <a:lnTo>
                    <a:pt x="10978" y="57"/>
                  </a:lnTo>
                  <a:lnTo>
                    <a:pt x="10898" y="57"/>
                  </a:lnTo>
                  <a:lnTo>
                    <a:pt x="10864" y="68"/>
                  </a:lnTo>
                  <a:lnTo>
                    <a:pt x="10830" y="80"/>
                  </a:lnTo>
                  <a:lnTo>
                    <a:pt x="10796" y="114"/>
                  </a:lnTo>
                  <a:lnTo>
                    <a:pt x="10773" y="137"/>
                  </a:lnTo>
                  <a:lnTo>
                    <a:pt x="10762" y="171"/>
                  </a:lnTo>
                  <a:lnTo>
                    <a:pt x="10751" y="205"/>
                  </a:lnTo>
                  <a:lnTo>
                    <a:pt x="10751" y="250"/>
                  </a:lnTo>
                  <a:lnTo>
                    <a:pt x="10762" y="307"/>
                  </a:lnTo>
                  <a:lnTo>
                    <a:pt x="8737" y="1479"/>
                  </a:lnTo>
                  <a:lnTo>
                    <a:pt x="8714" y="1433"/>
                  </a:lnTo>
                  <a:lnTo>
                    <a:pt x="8669" y="1411"/>
                  </a:lnTo>
                  <a:lnTo>
                    <a:pt x="8623" y="1388"/>
                  </a:lnTo>
                  <a:lnTo>
                    <a:pt x="8567" y="1377"/>
                  </a:lnTo>
                  <a:lnTo>
                    <a:pt x="8521" y="1388"/>
                  </a:lnTo>
                  <a:lnTo>
                    <a:pt x="8487" y="1399"/>
                  </a:lnTo>
                  <a:lnTo>
                    <a:pt x="8453" y="1422"/>
                  </a:lnTo>
                  <a:lnTo>
                    <a:pt x="8419" y="1445"/>
                  </a:lnTo>
                  <a:lnTo>
                    <a:pt x="8396" y="1479"/>
                  </a:lnTo>
                  <a:lnTo>
                    <a:pt x="8373" y="1513"/>
                  </a:lnTo>
                  <a:lnTo>
                    <a:pt x="8362" y="1547"/>
                  </a:lnTo>
                  <a:lnTo>
                    <a:pt x="8362" y="1593"/>
                  </a:lnTo>
                  <a:lnTo>
                    <a:pt x="8362" y="1627"/>
                  </a:lnTo>
                  <a:lnTo>
                    <a:pt x="8373" y="1672"/>
                  </a:lnTo>
                  <a:lnTo>
                    <a:pt x="8407" y="1729"/>
                  </a:lnTo>
                  <a:lnTo>
                    <a:pt x="8464" y="1775"/>
                  </a:lnTo>
                  <a:lnTo>
                    <a:pt x="8498" y="1786"/>
                  </a:lnTo>
                  <a:lnTo>
                    <a:pt x="8544" y="1798"/>
                  </a:lnTo>
                  <a:lnTo>
                    <a:pt x="8544" y="4141"/>
                  </a:lnTo>
                  <a:lnTo>
                    <a:pt x="8498" y="4152"/>
                  </a:lnTo>
                  <a:lnTo>
                    <a:pt x="8464" y="4164"/>
                  </a:lnTo>
                  <a:lnTo>
                    <a:pt x="8407" y="4209"/>
                  </a:lnTo>
                  <a:lnTo>
                    <a:pt x="8373" y="4277"/>
                  </a:lnTo>
                  <a:lnTo>
                    <a:pt x="8362" y="4311"/>
                  </a:lnTo>
                  <a:lnTo>
                    <a:pt x="8350" y="4346"/>
                  </a:lnTo>
                  <a:lnTo>
                    <a:pt x="8362" y="4391"/>
                  </a:lnTo>
                  <a:lnTo>
                    <a:pt x="8373" y="4425"/>
                  </a:lnTo>
                  <a:lnTo>
                    <a:pt x="6337" y="5597"/>
                  </a:lnTo>
                  <a:lnTo>
                    <a:pt x="6314" y="5563"/>
                  </a:lnTo>
                  <a:lnTo>
                    <a:pt x="6280" y="5540"/>
                  </a:lnTo>
                  <a:lnTo>
                    <a:pt x="6246" y="5529"/>
                  </a:lnTo>
                  <a:lnTo>
                    <a:pt x="6155" y="5529"/>
                  </a:lnTo>
                  <a:lnTo>
                    <a:pt x="6109" y="5551"/>
                  </a:lnTo>
                  <a:lnTo>
                    <a:pt x="6075" y="5574"/>
                  </a:lnTo>
                  <a:lnTo>
                    <a:pt x="6053" y="5608"/>
                  </a:lnTo>
                  <a:lnTo>
                    <a:pt x="4016" y="4425"/>
                  </a:lnTo>
                  <a:lnTo>
                    <a:pt x="4028" y="4391"/>
                  </a:lnTo>
                  <a:lnTo>
                    <a:pt x="4028" y="4346"/>
                  </a:lnTo>
                  <a:lnTo>
                    <a:pt x="4028" y="4311"/>
                  </a:lnTo>
                  <a:lnTo>
                    <a:pt x="4016" y="4277"/>
                  </a:lnTo>
                  <a:lnTo>
                    <a:pt x="3971" y="4220"/>
                  </a:lnTo>
                  <a:lnTo>
                    <a:pt x="3914" y="4175"/>
                  </a:lnTo>
                  <a:lnTo>
                    <a:pt x="3880" y="4164"/>
                  </a:lnTo>
                  <a:lnTo>
                    <a:pt x="3846" y="4152"/>
                  </a:lnTo>
                  <a:lnTo>
                    <a:pt x="3846" y="1809"/>
                  </a:lnTo>
                  <a:lnTo>
                    <a:pt x="3891" y="1798"/>
                  </a:lnTo>
                  <a:lnTo>
                    <a:pt x="3925" y="1786"/>
                  </a:lnTo>
                  <a:lnTo>
                    <a:pt x="3959" y="1763"/>
                  </a:lnTo>
                  <a:lnTo>
                    <a:pt x="3982" y="1741"/>
                  </a:lnTo>
                  <a:lnTo>
                    <a:pt x="4016" y="1707"/>
                  </a:lnTo>
                  <a:lnTo>
                    <a:pt x="4028" y="1672"/>
                  </a:lnTo>
                  <a:lnTo>
                    <a:pt x="4039" y="1638"/>
                  </a:lnTo>
                  <a:lnTo>
                    <a:pt x="4050" y="1593"/>
                  </a:lnTo>
                  <a:lnTo>
                    <a:pt x="4039" y="1547"/>
                  </a:lnTo>
                  <a:lnTo>
                    <a:pt x="4028" y="1502"/>
                  </a:lnTo>
                  <a:lnTo>
                    <a:pt x="4005" y="1468"/>
                  </a:lnTo>
                  <a:lnTo>
                    <a:pt x="3982" y="1433"/>
                  </a:lnTo>
                  <a:lnTo>
                    <a:pt x="3948" y="1411"/>
                  </a:lnTo>
                  <a:lnTo>
                    <a:pt x="3914" y="1388"/>
                  </a:lnTo>
                  <a:lnTo>
                    <a:pt x="3868" y="1377"/>
                  </a:lnTo>
                  <a:lnTo>
                    <a:pt x="3777" y="1377"/>
                  </a:lnTo>
                  <a:lnTo>
                    <a:pt x="3721" y="1399"/>
                  </a:lnTo>
                  <a:lnTo>
                    <a:pt x="3675" y="1433"/>
                  </a:lnTo>
                  <a:lnTo>
                    <a:pt x="3641" y="1479"/>
                  </a:lnTo>
                  <a:lnTo>
                    <a:pt x="1684" y="341"/>
                  </a:lnTo>
                  <a:lnTo>
                    <a:pt x="1696" y="296"/>
                  </a:lnTo>
                  <a:lnTo>
                    <a:pt x="1707" y="250"/>
                  </a:lnTo>
                  <a:lnTo>
                    <a:pt x="1696" y="194"/>
                  </a:lnTo>
                  <a:lnTo>
                    <a:pt x="1684" y="148"/>
                  </a:lnTo>
                  <a:lnTo>
                    <a:pt x="1662" y="114"/>
                  </a:lnTo>
                  <a:lnTo>
                    <a:pt x="1628" y="68"/>
                  </a:lnTo>
                  <a:lnTo>
                    <a:pt x="1593" y="46"/>
                  </a:lnTo>
                  <a:lnTo>
                    <a:pt x="1548" y="23"/>
                  </a:lnTo>
                  <a:lnTo>
                    <a:pt x="1502" y="12"/>
                  </a:lnTo>
                  <a:lnTo>
                    <a:pt x="1457" y="0"/>
                  </a:lnTo>
                  <a:close/>
                </a:path>
              </a:pathLst>
            </a:custGeom>
            <a:solidFill>
              <a:srgbClr val="FFFFFF">
                <a:alpha val="3240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6" name="Google Shape;186;p10"/>
            <p:cNvSpPr/>
            <p:nvPr/>
          </p:nvSpPr>
          <p:spPr>
            <a:xfrm>
              <a:off x="1127568" y="0"/>
              <a:ext cx="537036" cy="331055"/>
            </a:xfrm>
            <a:custGeom>
              <a:avLst/>
              <a:gdLst/>
              <a:ahLst/>
              <a:cxnLst/>
              <a:rect l="l" t="t" r="r" b="b"/>
              <a:pathLst>
                <a:path w="5131" h="3163" extrusionOk="0">
                  <a:moveTo>
                    <a:pt x="137" y="0"/>
                  </a:moveTo>
                  <a:lnTo>
                    <a:pt x="137" y="1468"/>
                  </a:lnTo>
                  <a:lnTo>
                    <a:pt x="80" y="1491"/>
                  </a:lnTo>
                  <a:lnTo>
                    <a:pt x="34" y="1525"/>
                  </a:lnTo>
                  <a:lnTo>
                    <a:pt x="12" y="1582"/>
                  </a:lnTo>
                  <a:lnTo>
                    <a:pt x="0" y="1638"/>
                  </a:lnTo>
                  <a:lnTo>
                    <a:pt x="0" y="1673"/>
                  </a:lnTo>
                  <a:lnTo>
                    <a:pt x="12" y="1707"/>
                  </a:lnTo>
                  <a:lnTo>
                    <a:pt x="46" y="1752"/>
                  </a:lnTo>
                  <a:lnTo>
                    <a:pt x="103" y="1786"/>
                  </a:lnTo>
                  <a:lnTo>
                    <a:pt x="125" y="1798"/>
                  </a:lnTo>
                  <a:lnTo>
                    <a:pt x="160" y="1809"/>
                  </a:lnTo>
                  <a:lnTo>
                    <a:pt x="205" y="1798"/>
                  </a:lnTo>
                  <a:lnTo>
                    <a:pt x="239" y="1786"/>
                  </a:lnTo>
                  <a:lnTo>
                    <a:pt x="273" y="1764"/>
                  </a:lnTo>
                  <a:lnTo>
                    <a:pt x="307" y="1729"/>
                  </a:lnTo>
                  <a:lnTo>
                    <a:pt x="2366" y="2924"/>
                  </a:lnTo>
                  <a:lnTo>
                    <a:pt x="2355" y="2981"/>
                  </a:lnTo>
                  <a:lnTo>
                    <a:pt x="2366" y="3015"/>
                  </a:lnTo>
                  <a:lnTo>
                    <a:pt x="2366" y="3049"/>
                  </a:lnTo>
                  <a:lnTo>
                    <a:pt x="2412" y="3106"/>
                  </a:lnTo>
                  <a:lnTo>
                    <a:pt x="2469" y="3151"/>
                  </a:lnTo>
                  <a:lnTo>
                    <a:pt x="2503" y="3151"/>
                  </a:lnTo>
                  <a:lnTo>
                    <a:pt x="2537" y="3163"/>
                  </a:lnTo>
                  <a:lnTo>
                    <a:pt x="2571" y="3151"/>
                  </a:lnTo>
                  <a:lnTo>
                    <a:pt x="2605" y="3151"/>
                  </a:lnTo>
                  <a:lnTo>
                    <a:pt x="2662" y="3106"/>
                  </a:lnTo>
                  <a:lnTo>
                    <a:pt x="2696" y="3049"/>
                  </a:lnTo>
                  <a:lnTo>
                    <a:pt x="2708" y="3015"/>
                  </a:lnTo>
                  <a:lnTo>
                    <a:pt x="2708" y="2981"/>
                  </a:lnTo>
                  <a:lnTo>
                    <a:pt x="2696" y="2924"/>
                  </a:lnTo>
                  <a:lnTo>
                    <a:pt x="4721" y="1764"/>
                  </a:lnTo>
                  <a:lnTo>
                    <a:pt x="4755" y="1798"/>
                  </a:lnTo>
                  <a:lnTo>
                    <a:pt x="4801" y="1832"/>
                  </a:lnTo>
                  <a:lnTo>
                    <a:pt x="4846" y="1855"/>
                  </a:lnTo>
                  <a:lnTo>
                    <a:pt x="4903" y="1866"/>
                  </a:lnTo>
                  <a:lnTo>
                    <a:pt x="4949" y="1855"/>
                  </a:lnTo>
                  <a:lnTo>
                    <a:pt x="4994" y="1843"/>
                  </a:lnTo>
                  <a:lnTo>
                    <a:pt x="5028" y="1820"/>
                  </a:lnTo>
                  <a:lnTo>
                    <a:pt x="5062" y="1798"/>
                  </a:lnTo>
                  <a:lnTo>
                    <a:pt x="5097" y="1764"/>
                  </a:lnTo>
                  <a:lnTo>
                    <a:pt x="5119" y="1729"/>
                  </a:lnTo>
                  <a:lnTo>
                    <a:pt x="5131" y="1684"/>
                  </a:lnTo>
                  <a:lnTo>
                    <a:pt x="5131" y="1638"/>
                  </a:lnTo>
                  <a:lnTo>
                    <a:pt x="5131" y="1593"/>
                  </a:lnTo>
                  <a:lnTo>
                    <a:pt x="5119" y="1547"/>
                  </a:lnTo>
                  <a:lnTo>
                    <a:pt x="5097" y="1513"/>
                  </a:lnTo>
                  <a:lnTo>
                    <a:pt x="5074" y="1479"/>
                  </a:lnTo>
                  <a:lnTo>
                    <a:pt x="5040" y="1456"/>
                  </a:lnTo>
                  <a:lnTo>
                    <a:pt x="5006" y="1434"/>
                  </a:lnTo>
                  <a:lnTo>
                    <a:pt x="4971" y="1422"/>
                  </a:lnTo>
                  <a:lnTo>
                    <a:pt x="4926" y="1411"/>
                  </a:lnTo>
                  <a:lnTo>
                    <a:pt x="4926" y="0"/>
                  </a:lnTo>
                  <a:lnTo>
                    <a:pt x="4880" y="0"/>
                  </a:lnTo>
                  <a:lnTo>
                    <a:pt x="4880" y="1411"/>
                  </a:lnTo>
                  <a:lnTo>
                    <a:pt x="4835" y="1422"/>
                  </a:lnTo>
                  <a:lnTo>
                    <a:pt x="4801" y="1434"/>
                  </a:lnTo>
                  <a:lnTo>
                    <a:pt x="4767" y="1456"/>
                  </a:lnTo>
                  <a:lnTo>
                    <a:pt x="4733" y="1491"/>
                  </a:lnTo>
                  <a:lnTo>
                    <a:pt x="4710" y="1513"/>
                  </a:lnTo>
                  <a:lnTo>
                    <a:pt x="4698" y="1559"/>
                  </a:lnTo>
                  <a:lnTo>
                    <a:pt x="4687" y="1593"/>
                  </a:lnTo>
                  <a:lnTo>
                    <a:pt x="4676" y="1638"/>
                  </a:lnTo>
                  <a:lnTo>
                    <a:pt x="4687" y="1684"/>
                  </a:lnTo>
                  <a:lnTo>
                    <a:pt x="4698" y="1718"/>
                  </a:lnTo>
                  <a:lnTo>
                    <a:pt x="2685" y="2878"/>
                  </a:lnTo>
                  <a:lnTo>
                    <a:pt x="2651" y="2856"/>
                  </a:lnTo>
                  <a:lnTo>
                    <a:pt x="2617" y="2821"/>
                  </a:lnTo>
                  <a:lnTo>
                    <a:pt x="2583" y="2810"/>
                  </a:lnTo>
                  <a:lnTo>
                    <a:pt x="2492" y="2810"/>
                  </a:lnTo>
                  <a:lnTo>
                    <a:pt x="2446" y="2833"/>
                  </a:lnTo>
                  <a:lnTo>
                    <a:pt x="2412" y="2856"/>
                  </a:lnTo>
                  <a:lnTo>
                    <a:pt x="2389" y="2890"/>
                  </a:lnTo>
                  <a:lnTo>
                    <a:pt x="319" y="1695"/>
                  </a:lnTo>
                  <a:lnTo>
                    <a:pt x="330" y="1638"/>
                  </a:lnTo>
                  <a:lnTo>
                    <a:pt x="319" y="1570"/>
                  </a:lnTo>
                  <a:lnTo>
                    <a:pt x="296" y="1525"/>
                  </a:lnTo>
                  <a:lnTo>
                    <a:pt x="239" y="1491"/>
                  </a:lnTo>
                  <a:lnTo>
                    <a:pt x="182" y="1468"/>
                  </a:lnTo>
                  <a:lnTo>
                    <a:pt x="182" y="0"/>
                  </a:lnTo>
                  <a:close/>
                </a:path>
              </a:pathLst>
            </a:custGeom>
            <a:solidFill>
              <a:srgbClr val="FFFFFF">
                <a:alpha val="3240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7" name="Google Shape;187;p10"/>
            <p:cNvSpPr/>
            <p:nvPr/>
          </p:nvSpPr>
          <p:spPr>
            <a:xfrm>
              <a:off x="0" y="0"/>
              <a:ext cx="675194" cy="763217"/>
            </a:xfrm>
            <a:custGeom>
              <a:avLst/>
              <a:gdLst/>
              <a:ahLst/>
              <a:cxnLst/>
              <a:rect l="l" t="t" r="r" b="b"/>
              <a:pathLst>
                <a:path w="6451" h="7292" extrusionOk="0">
                  <a:moveTo>
                    <a:pt x="1434" y="0"/>
                  </a:moveTo>
                  <a:lnTo>
                    <a:pt x="1434" y="1377"/>
                  </a:lnTo>
                  <a:lnTo>
                    <a:pt x="1377" y="1388"/>
                  </a:lnTo>
                  <a:lnTo>
                    <a:pt x="1332" y="1400"/>
                  </a:lnTo>
                  <a:lnTo>
                    <a:pt x="1298" y="1422"/>
                  </a:lnTo>
                  <a:lnTo>
                    <a:pt x="1264" y="1456"/>
                  </a:lnTo>
                  <a:lnTo>
                    <a:pt x="1229" y="1502"/>
                  </a:lnTo>
                  <a:lnTo>
                    <a:pt x="1207" y="1536"/>
                  </a:lnTo>
                  <a:lnTo>
                    <a:pt x="1195" y="1582"/>
                  </a:lnTo>
                  <a:lnTo>
                    <a:pt x="1195" y="1638"/>
                  </a:lnTo>
                  <a:lnTo>
                    <a:pt x="1195" y="1684"/>
                  </a:lnTo>
                  <a:lnTo>
                    <a:pt x="1218" y="1741"/>
                  </a:lnTo>
                  <a:lnTo>
                    <a:pt x="1" y="2435"/>
                  </a:lnTo>
                  <a:lnTo>
                    <a:pt x="1" y="2492"/>
                  </a:lnTo>
                  <a:lnTo>
                    <a:pt x="1229" y="1775"/>
                  </a:lnTo>
                  <a:lnTo>
                    <a:pt x="1275" y="1832"/>
                  </a:lnTo>
                  <a:lnTo>
                    <a:pt x="1332" y="1866"/>
                  </a:lnTo>
                  <a:lnTo>
                    <a:pt x="1389" y="1889"/>
                  </a:lnTo>
                  <a:lnTo>
                    <a:pt x="1457" y="1900"/>
                  </a:lnTo>
                  <a:lnTo>
                    <a:pt x="1525" y="1889"/>
                  </a:lnTo>
                  <a:lnTo>
                    <a:pt x="1582" y="1866"/>
                  </a:lnTo>
                  <a:lnTo>
                    <a:pt x="1639" y="1832"/>
                  </a:lnTo>
                  <a:lnTo>
                    <a:pt x="1673" y="1786"/>
                  </a:lnTo>
                  <a:lnTo>
                    <a:pt x="3607" y="2901"/>
                  </a:lnTo>
                  <a:lnTo>
                    <a:pt x="3595" y="2935"/>
                  </a:lnTo>
                  <a:lnTo>
                    <a:pt x="3595" y="2981"/>
                  </a:lnTo>
                  <a:lnTo>
                    <a:pt x="3595" y="3026"/>
                  </a:lnTo>
                  <a:lnTo>
                    <a:pt x="3607" y="3072"/>
                  </a:lnTo>
                  <a:lnTo>
                    <a:pt x="3630" y="3106"/>
                  </a:lnTo>
                  <a:lnTo>
                    <a:pt x="3652" y="3140"/>
                  </a:lnTo>
                  <a:lnTo>
                    <a:pt x="3686" y="3174"/>
                  </a:lnTo>
                  <a:lnTo>
                    <a:pt x="3721" y="3197"/>
                  </a:lnTo>
                  <a:lnTo>
                    <a:pt x="3755" y="3208"/>
                  </a:lnTo>
                  <a:lnTo>
                    <a:pt x="3800" y="3220"/>
                  </a:lnTo>
                  <a:lnTo>
                    <a:pt x="3800" y="5574"/>
                  </a:lnTo>
                  <a:lnTo>
                    <a:pt x="3743" y="5597"/>
                  </a:lnTo>
                  <a:lnTo>
                    <a:pt x="3698" y="5631"/>
                  </a:lnTo>
                  <a:lnTo>
                    <a:pt x="3664" y="5677"/>
                  </a:lnTo>
                  <a:lnTo>
                    <a:pt x="3664" y="5745"/>
                  </a:lnTo>
                  <a:lnTo>
                    <a:pt x="3664" y="5790"/>
                  </a:lnTo>
                  <a:lnTo>
                    <a:pt x="1628" y="6973"/>
                  </a:lnTo>
                  <a:lnTo>
                    <a:pt x="1593" y="6939"/>
                  </a:lnTo>
                  <a:lnTo>
                    <a:pt x="1559" y="6905"/>
                  </a:lnTo>
                  <a:lnTo>
                    <a:pt x="1514" y="6894"/>
                  </a:lnTo>
                  <a:lnTo>
                    <a:pt x="1457" y="6882"/>
                  </a:lnTo>
                  <a:lnTo>
                    <a:pt x="1400" y="6894"/>
                  </a:lnTo>
                  <a:lnTo>
                    <a:pt x="1355" y="6905"/>
                  </a:lnTo>
                  <a:lnTo>
                    <a:pt x="1320" y="6939"/>
                  </a:lnTo>
                  <a:lnTo>
                    <a:pt x="1286" y="6973"/>
                  </a:lnTo>
                  <a:lnTo>
                    <a:pt x="1" y="6234"/>
                  </a:lnTo>
                  <a:lnTo>
                    <a:pt x="1" y="6291"/>
                  </a:lnTo>
                  <a:lnTo>
                    <a:pt x="1264" y="7019"/>
                  </a:lnTo>
                  <a:lnTo>
                    <a:pt x="1252" y="7053"/>
                  </a:lnTo>
                  <a:lnTo>
                    <a:pt x="1252" y="7087"/>
                  </a:lnTo>
                  <a:lnTo>
                    <a:pt x="1252" y="7133"/>
                  </a:lnTo>
                  <a:lnTo>
                    <a:pt x="1264" y="7167"/>
                  </a:lnTo>
                  <a:lnTo>
                    <a:pt x="1286" y="7201"/>
                  </a:lnTo>
                  <a:lnTo>
                    <a:pt x="1309" y="7235"/>
                  </a:lnTo>
                  <a:lnTo>
                    <a:pt x="1343" y="7258"/>
                  </a:lnTo>
                  <a:lnTo>
                    <a:pt x="1377" y="7281"/>
                  </a:lnTo>
                  <a:lnTo>
                    <a:pt x="1411" y="7292"/>
                  </a:lnTo>
                  <a:lnTo>
                    <a:pt x="1502" y="7292"/>
                  </a:lnTo>
                  <a:lnTo>
                    <a:pt x="1537" y="7281"/>
                  </a:lnTo>
                  <a:lnTo>
                    <a:pt x="1571" y="7258"/>
                  </a:lnTo>
                  <a:lnTo>
                    <a:pt x="1605" y="7235"/>
                  </a:lnTo>
                  <a:lnTo>
                    <a:pt x="1628" y="7201"/>
                  </a:lnTo>
                  <a:lnTo>
                    <a:pt x="1650" y="7167"/>
                  </a:lnTo>
                  <a:lnTo>
                    <a:pt x="1662" y="7133"/>
                  </a:lnTo>
                  <a:lnTo>
                    <a:pt x="1662" y="7087"/>
                  </a:lnTo>
                  <a:lnTo>
                    <a:pt x="1662" y="7053"/>
                  </a:lnTo>
                  <a:lnTo>
                    <a:pt x="1650" y="7008"/>
                  </a:lnTo>
                  <a:lnTo>
                    <a:pt x="3686" y="5836"/>
                  </a:lnTo>
                  <a:lnTo>
                    <a:pt x="3709" y="5870"/>
                  </a:lnTo>
                  <a:lnTo>
                    <a:pt x="3743" y="5893"/>
                  </a:lnTo>
                  <a:lnTo>
                    <a:pt x="3789" y="5904"/>
                  </a:lnTo>
                  <a:lnTo>
                    <a:pt x="3823" y="5916"/>
                  </a:lnTo>
                  <a:lnTo>
                    <a:pt x="3857" y="5904"/>
                  </a:lnTo>
                  <a:lnTo>
                    <a:pt x="3891" y="5893"/>
                  </a:lnTo>
                  <a:lnTo>
                    <a:pt x="3948" y="5859"/>
                  </a:lnTo>
                  <a:lnTo>
                    <a:pt x="3982" y="5802"/>
                  </a:lnTo>
                  <a:lnTo>
                    <a:pt x="3994" y="5779"/>
                  </a:lnTo>
                  <a:lnTo>
                    <a:pt x="3994" y="5745"/>
                  </a:lnTo>
                  <a:lnTo>
                    <a:pt x="3982" y="5677"/>
                  </a:lnTo>
                  <a:lnTo>
                    <a:pt x="3959" y="5631"/>
                  </a:lnTo>
                  <a:lnTo>
                    <a:pt x="3903" y="5586"/>
                  </a:lnTo>
                  <a:lnTo>
                    <a:pt x="3846" y="5574"/>
                  </a:lnTo>
                  <a:lnTo>
                    <a:pt x="3846" y="3220"/>
                  </a:lnTo>
                  <a:lnTo>
                    <a:pt x="3891" y="3208"/>
                  </a:lnTo>
                  <a:lnTo>
                    <a:pt x="3937" y="3197"/>
                  </a:lnTo>
                  <a:lnTo>
                    <a:pt x="3971" y="3174"/>
                  </a:lnTo>
                  <a:lnTo>
                    <a:pt x="4005" y="3140"/>
                  </a:lnTo>
                  <a:lnTo>
                    <a:pt x="4028" y="3106"/>
                  </a:lnTo>
                  <a:lnTo>
                    <a:pt x="4050" y="3072"/>
                  </a:lnTo>
                  <a:lnTo>
                    <a:pt x="4062" y="3026"/>
                  </a:lnTo>
                  <a:lnTo>
                    <a:pt x="4062" y="2981"/>
                  </a:lnTo>
                  <a:lnTo>
                    <a:pt x="4062" y="2935"/>
                  </a:lnTo>
                  <a:lnTo>
                    <a:pt x="4050" y="2890"/>
                  </a:lnTo>
                  <a:lnTo>
                    <a:pt x="5984" y="1775"/>
                  </a:lnTo>
                  <a:lnTo>
                    <a:pt x="6030" y="1820"/>
                  </a:lnTo>
                  <a:lnTo>
                    <a:pt x="6075" y="1855"/>
                  </a:lnTo>
                  <a:lnTo>
                    <a:pt x="6132" y="1877"/>
                  </a:lnTo>
                  <a:lnTo>
                    <a:pt x="6200" y="1889"/>
                  </a:lnTo>
                  <a:lnTo>
                    <a:pt x="6246" y="1889"/>
                  </a:lnTo>
                  <a:lnTo>
                    <a:pt x="6291" y="1866"/>
                  </a:lnTo>
                  <a:lnTo>
                    <a:pt x="6337" y="1843"/>
                  </a:lnTo>
                  <a:lnTo>
                    <a:pt x="6382" y="1820"/>
                  </a:lnTo>
                  <a:lnTo>
                    <a:pt x="6405" y="1775"/>
                  </a:lnTo>
                  <a:lnTo>
                    <a:pt x="6428" y="1729"/>
                  </a:lnTo>
                  <a:lnTo>
                    <a:pt x="6451" y="1684"/>
                  </a:lnTo>
                  <a:lnTo>
                    <a:pt x="6451" y="1638"/>
                  </a:lnTo>
                  <a:lnTo>
                    <a:pt x="6451" y="1582"/>
                  </a:lnTo>
                  <a:lnTo>
                    <a:pt x="6428" y="1536"/>
                  </a:lnTo>
                  <a:lnTo>
                    <a:pt x="6417" y="1502"/>
                  </a:lnTo>
                  <a:lnTo>
                    <a:pt x="6382" y="1468"/>
                  </a:lnTo>
                  <a:lnTo>
                    <a:pt x="6348" y="1434"/>
                  </a:lnTo>
                  <a:lnTo>
                    <a:pt x="6303" y="1411"/>
                  </a:lnTo>
                  <a:lnTo>
                    <a:pt x="6269" y="1388"/>
                  </a:lnTo>
                  <a:lnTo>
                    <a:pt x="6212" y="1388"/>
                  </a:lnTo>
                  <a:lnTo>
                    <a:pt x="6212" y="0"/>
                  </a:lnTo>
                  <a:lnTo>
                    <a:pt x="6166" y="0"/>
                  </a:lnTo>
                  <a:lnTo>
                    <a:pt x="6166" y="1388"/>
                  </a:lnTo>
                  <a:lnTo>
                    <a:pt x="6121" y="1400"/>
                  </a:lnTo>
                  <a:lnTo>
                    <a:pt x="6087" y="1411"/>
                  </a:lnTo>
                  <a:lnTo>
                    <a:pt x="6041" y="1434"/>
                  </a:lnTo>
                  <a:lnTo>
                    <a:pt x="6007" y="1468"/>
                  </a:lnTo>
                  <a:lnTo>
                    <a:pt x="5984" y="1502"/>
                  </a:lnTo>
                  <a:lnTo>
                    <a:pt x="5962" y="1547"/>
                  </a:lnTo>
                  <a:lnTo>
                    <a:pt x="5950" y="1593"/>
                  </a:lnTo>
                  <a:lnTo>
                    <a:pt x="5950" y="1638"/>
                  </a:lnTo>
                  <a:lnTo>
                    <a:pt x="5950" y="1684"/>
                  </a:lnTo>
                  <a:lnTo>
                    <a:pt x="5962" y="1729"/>
                  </a:lnTo>
                  <a:lnTo>
                    <a:pt x="4028" y="2856"/>
                  </a:lnTo>
                  <a:lnTo>
                    <a:pt x="3994" y="2810"/>
                  </a:lnTo>
                  <a:lnTo>
                    <a:pt x="3937" y="2776"/>
                  </a:lnTo>
                  <a:lnTo>
                    <a:pt x="3891" y="2753"/>
                  </a:lnTo>
                  <a:lnTo>
                    <a:pt x="3823" y="2742"/>
                  </a:lnTo>
                  <a:lnTo>
                    <a:pt x="3766" y="2753"/>
                  </a:lnTo>
                  <a:lnTo>
                    <a:pt x="3709" y="2776"/>
                  </a:lnTo>
                  <a:lnTo>
                    <a:pt x="3664" y="2810"/>
                  </a:lnTo>
                  <a:lnTo>
                    <a:pt x="3630" y="2856"/>
                  </a:lnTo>
                  <a:lnTo>
                    <a:pt x="1696" y="1741"/>
                  </a:lnTo>
                  <a:lnTo>
                    <a:pt x="1719" y="1695"/>
                  </a:lnTo>
                  <a:lnTo>
                    <a:pt x="1719" y="1638"/>
                  </a:lnTo>
                  <a:lnTo>
                    <a:pt x="1719" y="1582"/>
                  </a:lnTo>
                  <a:lnTo>
                    <a:pt x="1707" y="1536"/>
                  </a:lnTo>
                  <a:lnTo>
                    <a:pt x="1684" y="1491"/>
                  </a:lnTo>
                  <a:lnTo>
                    <a:pt x="1650" y="1456"/>
                  </a:lnTo>
                  <a:lnTo>
                    <a:pt x="1616" y="1422"/>
                  </a:lnTo>
                  <a:lnTo>
                    <a:pt x="1571" y="1400"/>
                  </a:lnTo>
                  <a:lnTo>
                    <a:pt x="1525" y="1377"/>
                  </a:lnTo>
                  <a:lnTo>
                    <a:pt x="1480" y="1377"/>
                  </a:lnTo>
                  <a:lnTo>
                    <a:pt x="1480" y="0"/>
                  </a:lnTo>
                  <a:close/>
                </a:path>
              </a:pathLst>
            </a:custGeom>
            <a:solidFill>
              <a:srgbClr val="FFFFFF">
                <a:alpha val="32400"/>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188" name="Google Shape;188;p10"/>
          <p:cNvSpPr/>
          <p:nvPr/>
        </p:nvSpPr>
        <p:spPr>
          <a:xfrm rot="-5400000">
            <a:off x="8613300" y="4612800"/>
            <a:ext cx="405300" cy="351300"/>
          </a:xfrm>
          <a:prstGeom prst="hexagon">
            <a:avLst>
              <a:gd name="adj" fmla="val 25000"/>
              <a:gd name="vf" fmla="val 115470"/>
            </a:avLst>
          </a:prstGeom>
          <a:solidFill>
            <a:schemeClr val="dk1"/>
          </a:solidFill>
          <a:ln>
            <a:noFill/>
          </a:ln>
          <a:effectLst>
            <a:outerShdw blurRad="171450" dist="19050" dir="5400000" algn="bl" rotWithShape="0">
              <a:schemeClr val="lt1">
                <a:alpha val="50000"/>
              </a:schemeClr>
            </a:outerShdw>
          </a:effectLst>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89" name="Google Shape;189;p10"/>
          <p:cNvSpPr txBox="1">
            <a:spLocks noGrp="1"/>
          </p:cNvSpPr>
          <p:nvPr>
            <p:ph type="sldNum" idx="12"/>
          </p:nvPr>
        </p:nvSpPr>
        <p:spPr>
          <a:xfrm>
            <a:off x="8640175" y="4585800"/>
            <a:ext cx="351300" cy="4053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a:solidFill>
                  <a:srgbClr val="1781A1"/>
                </a:solidFill>
              </a:rPr>
              <a:pPr/>
              <a:t>‹#›</a:t>
            </a:fld>
            <a:endParaRPr>
              <a:solidFill>
                <a:srgbClr val="1781A1"/>
              </a:solidFill>
            </a:endParaRPr>
          </a:p>
        </p:txBody>
      </p:sp>
    </p:spTree>
    <p:extLst>
      <p:ext uri="{BB962C8B-B14F-4D97-AF65-F5344CB8AC3E}">
        <p14:creationId xmlns:p14="http://schemas.microsoft.com/office/powerpoint/2010/main" val="1600760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4"/>
        <p:cNvGrpSpPr/>
        <p:nvPr/>
      </p:nvGrpSpPr>
      <p:grpSpPr>
        <a:xfrm>
          <a:off x="0" y="0"/>
          <a:ext cx="0" cy="0"/>
          <a:chOff x="0" y="0"/>
          <a:chExt cx="0" cy="0"/>
        </a:xfrm>
      </p:grpSpPr>
      <p:grpSp>
        <p:nvGrpSpPr>
          <p:cNvPr id="35" name="Google Shape;35;p4"/>
          <p:cNvGrpSpPr/>
          <p:nvPr/>
        </p:nvGrpSpPr>
        <p:grpSpPr>
          <a:xfrm>
            <a:off x="818844" y="502333"/>
            <a:ext cx="2324700" cy="2324700"/>
            <a:chOff x="-474900" y="321200"/>
            <a:chExt cx="2324700" cy="2324700"/>
          </a:xfrm>
        </p:grpSpPr>
        <p:sp>
          <p:nvSpPr>
            <p:cNvPr id="36" name="Google Shape;36;p4"/>
            <p:cNvSpPr/>
            <p:nvPr/>
          </p:nvSpPr>
          <p:spPr>
            <a:xfrm>
              <a:off x="-474900" y="321200"/>
              <a:ext cx="2324700" cy="23247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37" name="Google Shape;37;p4"/>
            <p:cNvSpPr/>
            <p:nvPr/>
          </p:nvSpPr>
          <p:spPr>
            <a:xfrm>
              <a:off x="120725" y="916825"/>
              <a:ext cx="1133400" cy="11334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38" name="Google Shape;38;p4"/>
            <p:cNvSpPr/>
            <p:nvPr/>
          </p:nvSpPr>
          <p:spPr>
            <a:xfrm>
              <a:off x="-137125" y="658975"/>
              <a:ext cx="1649100" cy="16491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39" name="Google Shape;39;p4"/>
            <p:cNvSpPr/>
            <p:nvPr/>
          </p:nvSpPr>
          <p:spPr>
            <a:xfrm>
              <a:off x="313650" y="1109750"/>
              <a:ext cx="747600" cy="747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40" name="Google Shape;40;p4"/>
          <p:cNvSpPr/>
          <p:nvPr/>
        </p:nvSpPr>
        <p:spPr>
          <a:xfrm>
            <a:off x="1794525" y="-407900"/>
            <a:ext cx="5959200" cy="5959200"/>
          </a:xfrm>
          <a:prstGeom prst="ellipse">
            <a:avLst/>
          </a:prstGeom>
          <a:solidFill>
            <a:srgbClr val="000000">
              <a:alpha val="6539"/>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41" name="Google Shape;41;p4"/>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42" name="Google Shape;42;p4"/>
          <p:cNvSpPr txBox="1">
            <a:spLocks noGrp="1"/>
          </p:cNvSpPr>
          <p:nvPr>
            <p:ph type="body" idx="1"/>
          </p:nvPr>
        </p:nvSpPr>
        <p:spPr>
          <a:xfrm>
            <a:off x="2385525" y="1310550"/>
            <a:ext cx="4777200" cy="3265800"/>
          </a:xfrm>
          <a:prstGeom prst="rect">
            <a:avLst/>
          </a:prstGeom>
        </p:spPr>
        <p:txBody>
          <a:bodyPr spcFirstLastPara="1" wrap="square" lIns="91425" tIns="91425" rIns="91425" bIns="91425" anchor="t" anchorCtr="0">
            <a:noAutofit/>
          </a:bodyPr>
          <a:lstStyle>
            <a:lvl1pPr marL="457200" lvl="0" indent="-393700" rtl="0">
              <a:spcBef>
                <a:spcPts val="600"/>
              </a:spcBef>
              <a:spcAft>
                <a:spcPts val="0"/>
              </a:spcAft>
              <a:buSzPts val="2600"/>
              <a:buFont typeface="Poppins"/>
              <a:buChar char="￮"/>
              <a:defRPr sz="2600" b="1">
                <a:latin typeface="Poppins"/>
                <a:ea typeface="Poppins"/>
                <a:cs typeface="Poppins"/>
                <a:sym typeface="Poppins"/>
              </a:defRPr>
            </a:lvl1pPr>
            <a:lvl2pPr marL="914400" lvl="1" indent="-393700" rtl="0">
              <a:spcBef>
                <a:spcPts val="0"/>
              </a:spcBef>
              <a:spcAft>
                <a:spcPts val="0"/>
              </a:spcAft>
              <a:buSzPts val="2600"/>
              <a:buFont typeface="Poppins"/>
              <a:buChar char="￮"/>
              <a:defRPr sz="2600" b="1">
                <a:latin typeface="Poppins"/>
                <a:ea typeface="Poppins"/>
                <a:cs typeface="Poppins"/>
                <a:sym typeface="Poppins"/>
              </a:defRPr>
            </a:lvl2pPr>
            <a:lvl3pPr marL="1371600" lvl="2" indent="-393700" rtl="0">
              <a:spcBef>
                <a:spcPts val="0"/>
              </a:spcBef>
              <a:spcAft>
                <a:spcPts val="0"/>
              </a:spcAft>
              <a:buSzPts val="2600"/>
              <a:buFont typeface="Poppins"/>
              <a:buChar char="￮"/>
              <a:defRPr sz="2600" b="1">
                <a:latin typeface="Poppins"/>
                <a:ea typeface="Poppins"/>
                <a:cs typeface="Poppins"/>
                <a:sym typeface="Poppins"/>
              </a:defRPr>
            </a:lvl3pPr>
            <a:lvl4pPr marL="1828800" lvl="3" indent="-393700" rtl="0">
              <a:spcBef>
                <a:spcPts val="0"/>
              </a:spcBef>
              <a:spcAft>
                <a:spcPts val="0"/>
              </a:spcAft>
              <a:buSzPts val="2600"/>
              <a:buFont typeface="Poppins"/>
              <a:buChar char="●"/>
              <a:defRPr sz="2600" b="1">
                <a:latin typeface="Poppins"/>
                <a:ea typeface="Poppins"/>
                <a:cs typeface="Poppins"/>
                <a:sym typeface="Poppins"/>
              </a:defRPr>
            </a:lvl4pPr>
            <a:lvl5pPr marL="2286000" lvl="4" indent="-393700" rtl="0">
              <a:spcBef>
                <a:spcPts val="0"/>
              </a:spcBef>
              <a:spcAft>
                <a:spcPts val="0"/>
              </a:spcAft>
              <a:buSzPts val="2600"/>
              <a:buFont typeface="Poppins"/>
              <a:buChar char="○"/>
              <a:defRPr sz="2600" b="1">
                <a:latin typeface="Poppins"/>
                <a:ea typeface="Poppins"/>
                <a:cs typeface="Poppins"/>
                <a:sym typeface="Poppins"/>
              </a:defRPr>
            </a:lvl5pPr>
            <a:lvl6pPr marL="2743200" lvl="5" indent="-393700" rtl="0">
              <a:spcBef>
                <a:spcPts val="0"/>
              </a:spcBef>
              <a:spcAft>
                <a:spcPts val="0"/>
              </a:spcAft>
              <a:buSzPts val="2600"/>
              <a:buFont typeface="Poppins"/>
              <a:buChar char="■"/>
              <a:defRPr sz="2600" b="1">
                <a:latin typeface="Poppins"/>
                <a:ea typeface="Poppins"/>
                <a:cs typeface="Poppins"/>
                <a:sym typeface="Poppins"/>
              </a:defRPr>
            </a:lvl6pPr>
            <a:lvl7pPr marL="3200400" lvl="6" indent="-393700" rtl="0">
              <a:spcBef>
                <a:spcPts val="0"/>
              </a:spcBef>
              <a:spcAft>
                <a:spcPts val="0"/>
              </a:spcAft>
              <a:buSzPts val="2600"/>
              <a:buFont typeface="Poppins"/>
              <a:buChar char="●"/>
              <a:defRPr sz="2600" b="1">
                <a:latin typeface="Poppins"/>
                <a:ea typeface="Poppins"/>
                <a:cs typeface="Poppins"/>
                <a:sym typeface="Poppins"/>
              </a:defRPr>
            </a:lvl7pPr>
            <a:lvl8pPr marL="3657600" lvl="7" indent="-393700" rtl="0">
              <a:spcBef>
                <a:spcPts val="0"/>
              </a:spcBef>
              <a:spcAft>
                <a:spcPts val="0"/>
              </a:spcAft>
              <a:buSzPts val="2600"/>
              <a:buFont typeface="Poppins"/>
              <a:buChar char="○"/>
              <a:defRPr sz="2600" b="1">
                <a:latin typeface="Poppins"/>
                <a:ea typeface="Poppins"/>
                <a:cs typeface="Poppins"/>
                <a:sym typeface="Poppins"/>
              </a:defRPr>
            </a:lvl8pPr>
            <a:lvl9pPr marL="4114800" lvl="8" indent="-393700">
              <a:spcBef>
                <a:spcPts val="0"/>
              </a:spcBef>
              <a:spcAft>
                <a:spcPts val="0"/>
              </a:spcAft>
              <a:buSzPts val="2600"/>
              <a:buFont typeface="Poppins"/>
              <a:buChar char="■"/>
              <a:defRPr sz="2600" b="1">
                <a:latin typeface="Poppins"/>
                <a:ea typeface="Poppins"/>
                <a:cs typeface="Poppins"/>
                <a:sym typeface="Poppins"/>
              </a:defRPr>
            </a:lvl9pPr>
          </a:lstStyle>
          <a:p>
            <a:endParaRPr/>
          </a:p>
        </p:txBody>
      </p:sp>
      <p:sp>
        <p:nvSpPr>
          <p:cNvPr id="43" name="Google Shape;43;p4"/>
          <p:cNvSpPr txBox="1"/>
          <p:nvPr/>
        </p:nvSpPr>
        <p:spPr>
          <a:xfrm>
            <a:off x="1599200" y="1326625"/>
            <a:ext cx="764100" cy="653700"/>
          </a:xfrm>
          <a:prstGeom prst="rect">
            <a:avLst/>
          </a:prstGeom>
          <a:noFill/>
          <a:ln>
            <a:noFill/>
          </a:ln>
        </p:spPr>
        <p:txBody>
          <a:bodyPr spcFirstLastPara="1" wrap="square" lIns="91425" tIns="91425" rIns="91425" bIns="91425" anchor="t" anchorCtr="0">
            <a:noAutofit/>
          </a:bodyPr>
          <a:lstStyle/>
          <a:p>
            <a:pPr algn="ctr">
              <a:buClr>
                <a:srgbClr val="000000"/>
              </a:buClr>
              <a:buFont typeface="Arial"/>
              <a:buNone/>
            </a:pPr>
            <a:r>
              <a:rPr lang="en" sz="7200" b="1" kern="0">
                <a:solidFill>
                  <a:srgbClr val="000000"/>
                </a:solidFill>
                <a:latin typeface="Poppins"/>
                <a:ea typeface="Poppins"/>
                <a:cs typeface="Poppins"/>
                <a:sym typeface="Poppins"/>
              </a:rPr>
              <a:t>“</a:t>
            </a:r>
            <a:endParaRPr sz="7200" b="1" kern="0">
              <a:solidFill>
                <a:srgbClr val="000000"/>
              </a:solidFill>
              <a:latin typeface="Poppins"/>
              <a:ea typeface="Poppins"/>
              <a:cs typeface="Poppins"/>
              <a:sym typeface="Poppins"/>
            </a:endParaRPr>
          </a:p>
        </p:txBody>
      </p:sp>
      <p:sp>
        <p:nvSpPr>
          <p:cNvPr id="44" name="Google Shape;44;p4"/>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a:p>
        </p:txBody>
      </p:sp>
    </p:spTree>
    <p:extLst>
      <p:ext uri="{BB962C8B-B14F-4D97-AF65-F5344CB8AC3E}">
        <p14:creationId xmlns:p14="http://schemas.microsoft.com/office/powerpoint/2010/main" val="1171947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45"/>
        <p:cNvGrpSpPr/>
        <p:nvPr/>
      </p:nvGrpSpPr>
      <p:grpSpPr>
        <a:xfrm>
          <a:off x="0" y="0"/>
          <a:ext cx="0" cy="0"/>
          <a:chOff x="0" y="0"/>
          <a:chExt cx="0" cy="0"/>
        </a:xfrm>
      </p:grpSpPr>
      <p:sp>
        <p:nvSpPr>
          <p:cNvPr id="46" name="Google Shape;46;p5"/>
          <p:cNvSpPr/>
          <p:nvPr/>
        </p:nvSpPr>
        <p:spPr>
          <a:xfrm>
            <a:off x="6081700" y="764000"/>
            <a:ext cx="3615600" cy="3615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nvGrpSpPr>
          <p:cNvPr id="47" name="Google Shape;47;p5"/>
          <p:cNvGrpSpPr/>
          <p:nvPr/>
        </p:nvGrpSpPr>
        <p:grpSpPr>
          <a:xfrm>
            <a:off x="-442731" y="337284"/>
            <a:ext cx="2324700" cy="2324700"/>
            <a:chOff x="-474900" y="321200"/>
            <a:chExt cx="2324700" cy="2324700"/>
          </a:xfrm>
        </p:grpSpPr>
        <p:sp>
          <p:nvSpPr>
            <p:cNvPr id="48" name="Google Shape;48;p5"/>
            <p:cNvSpPr/>
            <p:nvPr/>
          </p:nvSpPr>
          <p:spPr>
            <a:xfrm>
              <a:off x="-474900" y="321200"/>
              <a:ext cx="2324700" cy="23247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49" name="Google Shape;49;p5"/>
            <p:cNvSpPr/>
            <p:nvPr/>
          </p:nvSpPr>
          <p:spPr>
            <a:xfrm>
              <a:off x="120725" y="916825"/>
              <a:ext cx="1133400" cy="11334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50" name="Google Shape;50;p5"/>
            <p:cNvSpPr/>
            <p:nvPr/>
          </p:nvSpPr>
          <p:spPr>
            <a:xfrm>
              <a:off x="-137125" y="658975"/>
              <a:ext cx="1649100" cy="16491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51" name="Google Shape;51;p5"/>
            <p:cNvSpPr/>
            <p:nvPr/>
          </p:nvSpPr>
          <p:spPr>
            <a:xfrm>
              <a:off x="313650" y="1109750"/>
              <a:ext cx="747600" cy="747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52" name="Google Shape;52;p5"/>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53" name="Google Shape;53;p5"/>
          <p:cNvSpPr txBox="1">
            <a:spLocks noGrp="1"/>
          </p:cNvSpPr>
          <p:nvPr>
            <p:ph type="title"/>
          </p:nvPr>
        </p:nvSpPr>
        <p:spPr>
          <a:xfrm>
            <a:off x="457200" y="1166125"/>
            <a:ext cx="5220300" cy="6831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54" name="Google Shape;54;p5"/>
          <p:cNvSpPr txBox="1">
            <a:spLocks noGrp="1"/>
          </p:cNvSpPr>
          <p:nvPr>
            <p:ph type="body" idx="1"/>
          </p:nvPr>
        </p:nvSpPr>
        <p:spPr>
          <a:xfrm>
            <a:off x="1069625" y="1958050"/>
            <a:ext cx="4608000" cy="2618400"/>
          </a:xfrm>
          <a:prstGeom prst="rect">
            <a:avLst/>
          </a:prstGeom>
        </p:spPr>
        <p:txBody>
          <a:bodyPr spcFirstLastPara="1" wrap="square" lIns="91425" tIns="91425" rIns="91425" bIns="91425" anchor="t" anchorCtr="0">
            <a:noAutofit/>
          </a:bodyPr>
          <a:lstStyle>
            <a:lvl1pPr marL="457200" lvl="0" indent="-330200">
              <a:spcBef>
                <a:spcPts val="600"/>
              </a:spcBef>
              <a:spcAft>
                <a:spcPts val="0"/>
              </a:spcAft>
              <a:buSzPts val="1600"/>
              <a:buChar char="￮"/>
              <a:defRPr/>
            </a:lvl1pPr>
            <a:lvl2pPr marL="914400" lvl="1" indent="-330200">
              <a:spcBef>
                <a:spcPts val="0"/>
              </a:spcBef>
              <a:spcAft>
                <a:spcPts val="0"/>
              </a:spcAft>
              <a:buSzPts val="1600"/>
              <a:buChar char="￮"/>
              <a:defRPr/>
            </a:lvl2pPr>
            <a:lvl3pPr marL="1371600" lvl="2" indent="-330200">
              <a:spcBef>
                <a:spcPts val="0"/>
              </a:spcBef>
              <a:spcAft>
                <a:spcPts val="0"/>
              </a:spcAft>
              <a:buSzPts val="16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55" name="Google Shape;55;p5"/>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a:p>
        </p:txBody>
      </p:sp>
      <p:sp>
        <p:nvSpPr>
          <p:cNvPr id="56" name="Google Shape;56;p5"/>
          <p:cNvSpPr/>
          <p:nvPr/>
        </p:nvSpPr>
        <p:spPr>
          <a:xfrm>
            <a:off x="6272900" y="955200"/>
            <a:ext cx="3233100" cy="3233100"/>
          </a:xfrm>
          <a:prstGeom prst="ellipse">
            <a:avLst/>
          </a:prstGeom>
          <a:solidFill>
            <a:srgbClr val="000000">
              <a:alpha val="6539"/>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Tree>
    <p:extLst>
      <p:ext uri="{BB962C8B-B14F-4D97-AF65-F5344CB8AC3E}">
        <p14:creationId xmlns:p14="http://schemas.microsoft.com/office/powerpoint/2010/main" val="1236171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 big image">
  <p:cSld name="Title + 1 column + big image">
    <p:spTree>
      <p:nvGrpSpPr>
        <p:cNvPr id="1" name="Shape 57"/>
        <p:cNvGrpSpPr/>
        <p:nvPr/>
      </p:nvGrpSpPr>
      <p:grpSpPr>
        <a:xfrm>
          <a:off x="0" y="0"/>
          <a:ext cx="0" cy="0"/>
          <a:chOff x="0" y="0"/>
          <a:chExt cx="0" cy="0"/>
        </a:xfrm>
      </p:grpSpPr>
      <p:sp>
        <p:nvSpPr>
          <p:cNvPr id="58" name="Google Shape;58;p6"/>
          <p:cNvSpPr/>
          <p:nvPr/>
        </p:nvSpPr>
        <p:spPr>
          <a:xfrm>
            <a:off x="5142675" y="358375"/>
            <a:ext cx="4426800" cy="44268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59" name="Google Shape;59;p6"/>
          <p:cNvSpPr/>
          <p:nvPr/>
        </p:nvSpPr>
        <p:spPr>
          <a:xfrm>
            <a:off x="5376775" y="592475"/>
            <a:ext cx="3958500" cy="3958500"/>
          </a:xfrm>
          <a:prstGeom prst="ellipse">
            <a:avLst/>
          </a:prstGeom>
          <a:solidFill>
            <a:srgbClr val="000000">
              <a:alpha val="6539"/>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nvGrpSpPr>
          <p:cNvPr id="60" name="Google Shape;60;p6"/>
          <p:cNvGrpSpPr/>
          <p:nvPr/>
        </p:nvGrpSpPr>
        <p:grpSpPr>
          <a:xfrm>
            <a:off x="-442731" y="337284"/>
            <a:ext cx="2324700" cy="2324700"/>
            <a:chOff x="-474900" y="321200"/>
            <a:chExt cx="2324700" cy="2324700"/>
          </a:xfrm>
        </p:grpSpPr>
        <p:sp>
          <p:nvSpPr>
            <p:cNvPr id="61" name="Google Shape;61;p6"/>
            <p:cNvSpPr/>
            <p:nvPr/>
          </p:nvSpPr>
          <p:spPr>
            <a:xfrm>
              <a:off x="-474900" y="321200"/>
              <a:ext cx="2324700" cy="23247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62" name="Google Shape;62;p6"/>
            <p:cNvSpPr/>
            <p:nvPr/>
          </p:nvSpPr>
          <p:spPr>
            <a:xfrm>
              <a:off x="120725" y="916825"/>
              <a:ext cx="1133400" cy="11334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63" name="Google Shape;63;p6"/>
            <p:cNvSpPr/>
            <p:nvPr/>
          </p:nvSpPr>
          <p:spPr>
            <a:xfrm>
              <a:off x="-137125" y="658975"/>
              <a:ext cx="1649100" cy="16491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64" name="Google Shape;64;p6"/>
            <p:cNvSpPr/>
            <p:nvPr/>
          </p:nvSpPr>
          <p:spPr>
            <a:xfrm>
              <a:off x="313650" y="1109750"/>
              <a:ext cx="747600" cy="747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65" name="Google Shape;65;p6"/>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66" name="Google Shape;66;p6"/>
          <p:cNvSpPr txBox="1">
            <a:spLocks noGrp="1"/>
          </p:cNvSpPr>
          <p:nvPr>
            <p:ph type="title"/>
          </p:nvPr>
        </p:nvSpPr>
        <p:spPr>
          <a:xfrm>
            <a:off x="457200" y="1166125"/>
            <a:ext cx="4504800" cy="6831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67" name="Google Shape;67;p6"/>
          <p:cNvSpPr txBox="1">
            <a:spLocks noGrp="1"/>
          </p:cNvSpPr>
          <p:nvPr>
            <p:ph type="body" idx="1"/>
          </p:nvPr>
        </p:nvSpPr>
        <p:spPr>
          <a:xfrm>
            <a:off x="985679" y="1958050"/>
            <a:ext cx="3976500" cy="2618400"/>
          </a:xfrm>
          <a:prstGeom prst="rect">
            <a:avLst/>
          </a:prstGeom>
        </p:spPr>
        <p:txBody>
          <a:bodyPr spcFirstLastPara="1" wrap="square" lIns="91425" tIns="91425" rIns="91425" bIns="91425" anchor="t" anchorCtr="0">
            <a:noAutofit/>
          </a:bodyPr>
          <a:lstStyle>
            <a:lvl1pPr marL="457200" lvl="0" indent="-330200" rtl="0">
              <a:spcBef>
                <a:spcPts val="600"/>
              </a:spcBef>
              <a:spcAft>
                <a:spcPts val="0"/>
              </a:spcAft>
              <a:buSzPts val="1600"/>
              <a:buChar char="￮"/>
              <a:defRPr/>
            </a:lvl1pPr>
            <a:lvl2pPr marL="914400" lvl="1" indent="-330200" rtl="0">
              <a:spcBef>
                <a:spcPts val="0"/>
              </a:spcBef>
              <a:spcAft>
                <a:spcPts val="0"/>
              </a:spcAft>
              <a:buSzPts val="1600"/>
              <a:buChar char="￮"/>
              <a:defRPr/>
            </a:lvl2pPr>
            <a:lvl3pPr marL="1371600" lvl="2" indent="-330200" rtl="0">
              <a:spcBef>
                <a:spcPts val="0"/>
              </a:spcBef>
              <a:spcAft>
                <a:spcPts val="0"/>
              </a:spcAft>
              <a:buSzPts val="1600"/>
              <a:buChar char="￮"/>
              <a:defRPr/>
            </a:lvl3pPr>
            <a:lvl4pPr marL="1828800" lvl="3" indent="-330200" rtl="0">
              <a:spcBef>
                <a:spcPts val="0"/>
              </a:spcBef>
              <a:spcAft>
                <a:spcPts val="0"/>
              </a:spcAft>
              <a:buSzPts val="1600"/>
              <a:buChar char="●"/>
              <a:defRPr/>
            </a:lvl4pPr>
            <a:lvl5pPr marL="2286000" lvl="4" indent="-330200" rtl="0">
              <a:spcBef>
                <a:spcPts val="0"/>
              </a:spcBef>
              <a:spcAft>
                <a:spcPts val="0"/>
              </a:spcAft>
              <a:buSzPts val="1600"/>
              <a:buChar char="○"/>
              <a:defRPr/>
            </a:lvl5pPr>
            <a:lvl6pPr marL="2743200" lvl="5" indent="-330200" rtl="0">
              <a:spcBef>
                <a:spcPts val="0"/>
              </a:spcBef>
              <a:spcAft>
                <a:spcPts val="0"/>
              </a:spcAft>
              <a:buSzPts val="1600"/>
              <a:buChar char="■"/>
              <a:defRPr/>
            </a:lvl6pPr>
            <a:lvl7pPr marL="3200400" lvl="6" indent="-330200" rtl="0">
              <a:spcBef>
                <a:spcPts val="0"/>
              </a:spcBef>
              <a:spcAft>
                <a:spcPts val="0"/>
              </a:spcAft>
              <a:buSzPts val="1600"/>
              <a:buChar char="●"/>
              <a:defRPr/>
            </a:lvl7pPr>
            <a:lvl8pPr marL="3657600" lvl="7" indent="-330200" rtl="0">
              <a:spcBef>
                <a:spcPts val="0"/>
              </a:spcBef>
              <a:spcAft>
                <a:spcPts val="0"/>
              </a:spcAft>
              <a:buSzPts val="1600"/>
              <a:buChar char="○"/>
              <a:defRPr/>
            </a:lvl8pPr>
            <a:lvl9pPr marL="4114800" lvl="8" indent="-330200" rtl="0">
              <a:spcBef>
                <a:spcPts val="0"/>
              </a:spcBef>
              <a:spcAft>
                <a:spcPts val="0"/>
              </a:spcAft>
              <a:buSzPts val="1600"/>
              <a:buChar char="■"/>
              <a:defRPr/>
            </a:lvl9pPr>
          </a:lstStyle>
          <a:p>
            <a:endParaRPr/>
          </a:p>
        </p:txBody>
      </p:sp>
      <p:sp>
        <p:nvSpPr>
          <p:cNvPr id="68" name="Google Shape;68;p6"/>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a:pPr/>
              <a:t>‹#›</a:t>
            </a:fld>
            <a:endParaRPr/>
          </a:p>
        </p:txBody>
      </p:sp>
    </p:spTree>
    <p:extLst>
      <p:ext uri="{BB962C8B-B14F-4D97-AF65-F5344CB8AC3E}">
        <p14:creationId xmlns:p14="http://schemas.microsoft.com/office/powerpoint/2010/main" val="2995453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69"/>
        <p:cNvGrpSpPr/>
        <p:nvPr/>
      </p:nvGrpSpPr>
      <p:grpSpPr>
        <a:xfrm>
          <a:off x="0" y="0"/>
          <a:ext cx="0" cy="0"/>
          <a:chOff x="0" y="0"/>
          <a:chExt cx="0" cy="0"/>
        </a:xfrm>
      </p:grpSpPr>
      <p:grpSp>
        <p:nvGrpSpPr>
          <p:cNvPr id="70" name="Google Shape;70;p7"/>
          <p:cNvGrpSpPr/>
          <p:nvPr/>
        </p:nvGrpSpPr>
        <p:grpSpPr>
          <a:xfrm>
            <a:off x="-442731" y="337284"/>
            <a:ext cx="2324700" cy="2324700"/>
            <a:chOff x="-474900" y="321200"/>
            <a:chExt cx="2324700" cy="2324700"/>
          </a:xfrm>
        </p:grpSpPr>
        <p:sp>
          <p:nvSpPr>
            <p:cNvPr id="71" name="Google Shape;71;p7"/>
            <p:cNvSpPr/>
            <p:nvPr/>
          </p:nvSpPr>
          <p:spPr>
            <a:xfrm>
              <a:off x="-474900" y="321200"/>
              <a:ext cx="2324700" cy="23247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72" name="Google Shape;72;p7"/>
            <p:cNvSpPr/>
            <p:nvPr/>
          </p:nvSpPr>
          <p:spPr>
            <a:xfrm>
              <a:off x="120725" y="916825"/>
              <a:ext cx="1133400" cy="11334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73" name="Google Shape;73;p7"/>
            <p:cNvSpPr/>
            <p:nvPr/>
          </p:nvSpPr>
          <p:spPr>
            <a:xfrm>
              <a:off x="-137125" y="658975"/>
              <a:ext cx="1649100" cy="16491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74" name="Google Shape;74;p7"/>
            <p:cNvSpPr/>
            <p:nvPr/>
          </p:nvSpPr>
          <p:spPr>
            <a:xfrm>
              <a:off x="313650" y="1109750"/>
              <a:ext cx="747600" cy="747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75" name="Google Shape;75;p7"/>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76" name="Google Shape;76;p7"/>
          <p:cNvSpPr txBox="1">
            <a:spLocks noGrp="1"/>
          </p:cNvSpPr>
          <p:nvPr>
            <p:ph type="title"/>
          </p:nvPr>
        </p:nvSpPr>
        <p:spPr>
          <a:xfrm>
            <a:off x="457200" y="1166125"/>
            <a:ext cx="5220300" cy="6831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77" name="Google Shape;77;p7"/>
          <p:cNvSpPr txBox="1">
            <a:spLocks noGrp="1"/>
          </p:cNvSpPr>
          <p:nvPr>
            <p:ph type="body" idx="1"/>
          </p:nvPr>
        </p:nvSpPr>
        <p:spPr>
          <a:xfrm>
            <a:off x="1069625" y="1958050"/>
            <a:ext cx="2236800" cy="2618400"/>
          </a:xfrm>
          <a:prstGeom prst="rect">
            <a:avLst/>
          </a:prstGeom>
        </p:spPr>
        <p:txBody>
          <a:bodyPr spcFirstLastPara="1" wrap="square" lIns="91425" tIns="91425" rIns="91425" bIns="91425" anchor="t" anchorCtr="0">
            <a:noAutofit/>
          </a:bodyPr>
          <a:lstStyle>
            <a:lvl1pPr marL="457200" lvl="0" indent="-317500">
              <a:spcBef>
                <a:spcPts val="600"/>
              </a:spcBef>
              <a:spcAft>
                <a:spcPts val="0"/>
              </a:spcAft>
              <a:buSzPts val="1400"/>
              <a:buChar char="￮"/>
              <a:defRPr sz="1400"/>
            </a:lvl1pPr>
            <a:lvl2pPr marL="914400" lvl="1" indent="-317500">
              <a:spcBef>
                <a:spcPts val="0"/>
              </a:spcBef>
              <a:spcAft>
                <a:spcPts val="0"/>
              </a:spcAft>
              <a:buSzPts val="1400"/>
              <a:buChar char="￮"/>
              <a:defRPr sz="1400"/>
            </a:lvl2pPr>
            <a:lvl3pPr marL="1371600" lvl="2" indent="-317500">
              <a:spcBef>
                <a:spcPts val="0"/>
              </a:spcBef>
              <a:spcAft>
                <a:spcPts val="0"/>
              </a:spcAft>
              <a:buSzPts val="1400"/>
              <a:buChar char="￮"/>
              <a:defRPr sz="1400"/>
            </a:lvl3pPr>
            <a:lvl4pPr marL="1828800" lvl="3" indent="-317500">
              <a:spcBef>
                <a:spcPts val="0"/>
              </a:spcBef>
              <a:spcAft>
                <a:spcPts val="0"/>
              </a:spcAft>
              <a:buSzPts val="1400"/>
              <a:buChar char="●"/>
              <a:defRPr sz="1400"/>
            </a:lvl4pPr>
            <a:lvl5pPr marL="2286000" lvl="4" indent="-317500">
              <a:spcBef>
                <a:spcPts val="0"/>
              </a:spcBef>
              <a:spcAft>
                <a:spcPts val="0"/>
              </a:spcAft>
              <a:buSzPts val="1400"/>
              <a:buChar char="○"/>
              <a:defRPr sz="1400"/>
            </a:lvl5pPr>
            <a:lvl6pPr marL="2743200" lvl="5" indent="-317500">
              <a:spcBef>
                <a:spcPts val="0"/>
              </a:spcBef>
              <a:spcAft>
                <a:spcPts val="0"/>
              </a:spcAft>
              <a:buSzPts val="1400"/>
              <a:buChar char="■"/>
              <a:defRPr sz="1400"/>
            </a:lvl6pPr>
            <a:lvl7pPr marL="3200400" lvl="6" indent="-317500">
              <a:spcBef>
                <a:spcPts val="0"/>
              </a:spcBef>
              <a:spcAft>
                <a:spcPts val="0"/>
              </a:spcAft>
              <a:buSzPts val="1400"/>
              <a:buChar char="●"/>
              <a:defRPr sz="1400"/>
            </a:lvl7pPr>
            <a:lvl8pPr marL="3657600" lvl="7" indent="-317500">
              <a:spcBef>
                <a:spcPts val="0"/>
              </a:spcBef>
              <a:spcAft>
                <a:spcPts val="0"/>
              </a:spcAft>
              <a:buSzPts val="1400"/>
              <a:buChar char="○"/>
              <a:defRPr sz="1400"/>
            </a:lvl8pPr>
            <a:lvl9pPr marL="4114800" lvl="8" indent="-317500">
              <a:spcBef>
                <a:spcPts val="0"/>
              </a:spcBef>
              <a:spcAft>
                <a:spcPts val="0"/>
              </a:spcAft>
              <a:buSzPts val="1400"/>
              <a:buChar char="■"/>
              <a:defRPr sz="1400"/>
            </a:lvl9pPr>
          </a:lstStyle>
          <a:p>
            <a:endParaRPr/>
          </a:p>
        </p:txBody>
      </p:sp>
      <p:sp>
        <p:nvSpPr>
          <p:cNvPr id="78" name="Google Shape;78;p7"/>
          <p:cNvSpPr txBox="1">
            <a:spLocks noGrp="1"/>
          </p:cNvSpPr>
          <p:nvPr>
            <p:ph type="body" idx="2"/>
          </p:nvPr>
        </p:nvSpPr>
        <p:spPr>
          <a:xfrm>
            <a:off x="3440857" y="1958050"/>
            <a:ext cx="2236800" cy="2618400"/>
          </a:xfrm>
          <a:prstGeom prst="rect">
            <a:avLst/>
          </a:prstGeom>
        </p:spPr>
        <p:txBody>
          <a:bodyPr spcFirstLastPara="1" wrap="square" lIns="91425" tIns="91425" rIns="91425" bIns="91425" anchor="t" anchorCtr="0">
            <a:noAutofit/>
          </a:bodyPr>
          <a:lstStyle>
            <a:lvl1pPr marL="457200" lvl="0" indent="-317500">
              <a:spcBef>
                <a:spcPts val="600"/>
              </a:spcBef>
              <a:spcAft>
                <a:spcPts val="0"/>
              </a:spcAft>
              <a:buSzPts val="1400"/>
              <a:buChar char="￮"/>
              <a:defRPr sz="1400"/>
            </a:lvl1pPr>
            <a:lvl2pPr marL="914400" lvl="1" indent="-317500">
              <a:spcBef>
                <a:spcPts val="0"/>
              </a:spcBef>
              <a:spcAft>
                <a:spcPts val="0"/>
              </a:spcAft>
              <a:buSzPts val="1400"/>
              <a:buChar char="￮"/>
              <a:defRPr sz="1400"/>
            </a:lvl2pPr>
            <a:lvl3pPr marL="1371600" lvl="2" indent="-317500">
              <a:spcBef>
                <a:spcPts val="0"/>
              </a:spcBef>
              <a:spcAft>
                <a:spcPts val="0"/>
              </a:spcAft>
              <a:buSzPts val="1400"/>
              <a:buChar char="￮"/>
              <a:defRPr sz="1400"/>
            </a:lvl3pPr>
            <a:lvl4pPr marL="1828800" lvl="3" indent="-317500">
              <a:spcBef>
                <a:spcPts val="0"/>
              </a:spcBef>
              <a:spcAft>
                <a:spcPts val="0"/>
              </a:spcAft>
              <a:buSzPts val="1400"/>
              <a:buChar char="●"/>
              <a:defRPr sz="1400"/>
            </a:lvl4pPr>
            <a:lvl5pPr marL="2286000" lvl="4" indent="-317500">
              <a:spcBef>
                <a:spcPts val="0"/>
              </a:spcBef>
              <a:spcAft>
                <a:spcPts val="0"/>
              </a:spcAft>
              <a:buSzPts val="1400"/>
              <a:buChar char="○"/>
              <a:defRPr sz="1400"/>
            </a:lvl5pPr>
            <a:lvl6pPr marL="2743200" lvl="5" indent="-317500">
              <a:spcBef>
                <a:spcPts val="0"/>
              </a:spcBef>
              <a:spcAft>
                <a:spcPts val="0"/>
              </a:spcAft>
              <a:buSzPts val="1400"/>
              <a:buChar char="■"/>
              <a:defRPr sz="1400"/>
            </a:lvl6pPr>
            <a:lvl7pPr marL="3200400" lvl="6" indent="-317500">
              <a:spcBef>
                <a:spcPts val="0"/>
              </a:spcBef>
              <a:spcAft>
                <a:spcPts val="0"/>
              </a:spcAft>
              <a:buSzPts val="1400"/>
              <a:buChar char="●"/>
              <a:defRPr sz="1400"/>
            </a:lvl7pPr>
            <a:lvl8pPr marL="3657600" lvl="7" indent="-317500">
              <a:spcBef>
                <a:spcPts val="0"/>
              </a:spcBef>
              <a:spcAft>
                <a:spcPts val="0"/>
              </a:spcAft>
              <a:buSzPts val="1400"/>
              <a:buChar char="○"/>
              <a:defRPr sz="1400"/>
            </a:lvl8pPr>
            <a:lvl9pPr marL="4114800" lvl="8" indent="-317500">
              <a:spcBef>
                <a:spcPts val="0"/>
              </a:spcBef>
              <a:spcAft>
                <a:spcPts val="0"/>
              </a:spcAft>
              <a:buSzPts val="1400"/>
              <a:buChar char="■"/>
              <a:defRPr sz="1400"/>
            </a:lvl9pPr>
          </a:lstStyle>
          <a:p>
            <a:endParaRPr/>
          </a:p>
        </p:txBody>
      </p:sp>
      <p:sp>
        <p:nvSpPr>
          <p:cNvPr id="79" name="Google Shape;79;p7"/>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a:p>
        </p:txBody>
      </p:sp>
      <p:sp>
        <p:nvSpPr>
          <p:cNvPr id="80" name="Google Shape;80;p7"/>
          <p:cNvSpPr/>
          <p:nvPr/>
        </p:nvSpPr>
        <p:spPr>
          <a:xfrm>
            <a:off x="6081700" y="764000"/>
            <a:ext cx="3615600" cy="3615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81" name="Google Shape;81;p7"/>
          <p:cNvSpPr/>
          <p:nvPr/>
        </p:nvSpPr>
        <p:spPr>
          <a:xfrm>
            <a:off x="6272900" y="955200"/>
            <a:ext cx="3233100" cy="3233100"/>
          </a:xfrm>
          <a:prstGeom prst="ellipse">
            <a:avLst/>
          </a:prstGeom>
          <a:solidFill>
            <a:srgbClr val="000000">
              <a:alpha val="6539"/>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Tree>
    <p:extLst>
      <p:ext uri="{BB962C8B-B14F-4D97-AF65-F5344CB8AC3E}">
        <p14:creationId xmlns:p14="http://schemas.microsoft.com/office/powerpoint/2010/main" val="1983953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82"/>
        <p:cNvGrpSpPr/>
        <p:nvPr/>
      </p:nvGrpSpPr>
      <p:grpSpPr>
        <a:xfrm>
          <a:off x="0" y="0"/>
          <a:ext cx="0" cy="0"/>
          <a:chOff x="0" y="0"/>
          <a:chExt cx="0" cy="0"/>
        </a:xfrm>
      </p:grpSpPr>
      <p:grpSp>
        <p:nvGrpSpPr>
          <p:cNvPr id="83" name="Google Shape;83;p8"/>
          <p:cNvGrpSpPr/>
          <p:nvPr/>
        </p:nvGrpSpPr>
        <p:grpSpPr>
          <a:xfrm>
            <a:off x="-442731" y="337284"/>
            <a:ext cx="2324700" cy="2324700"/>
            <a:chOff x="-474900" y="321200"/>
            <a:chExt cx="2324700" cy="2324700"/>
          </a:xfrm>
        </p:grpSpPr>
        <p:sp>
          <p:nvSpPr>
            <p:cNvPr id="84" name="Google Shape;84;p8"/>
            <p:cNvSpPr/>
            <p:nvPr/>
          </p:nvSpPr>
          <p:spPr>
            <a:xfrm>
              <a:off x="-474900" y="321200"/>
              <a:ext cx="2324700" cy="23247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85" name="Google Shape;85;p8"/>
            <p:cNvSpPr/>
            <p:nvPr/>
          </p:nvSpPr>
          <p:spPr>
            <a:xfrm>
              <a:off x="120725" y="916825"/>
              <a:ext cx="1133400" cy="11334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86" name="Google Shape;86;p8"/>
            <p:cNvSpPr/>
            <p:nvPr/>
          </p:nvSpPr>
          <p:spPr>
            <a:xfrm>
              <a:off x="-137125" y="658975"/>
              <a:ext cx="1649100" cy="16491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87" name="Google Shape;87;p8"/>
            <p:cNvSpPr/>
            <p:nvPr/>
          </p:nvSpPr>
          <p:spPr>
            <a:xfrm>
              <a:off x="313650" y="1109750"/>
              <a:ext cx="747600" cy="747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88" name="Google Shape;88;p8"/>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89" name="Google Shape;89;p8"/>
          <p:cNvSpPr txBox="1">
            <a:spLocks noGrp="1"/>
          </p:cNvSpPr>
          <p:nvPr>
            <p:ph type="title"/>
          </p:nvPr>
        </p:nvSpPr>
        <p:spPr>
          <a:xfrm>
            <a:off x="457200" y="1166125"/>
            <a:ext cx="5220300" cy="6831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90" name="Google Shape;90;p8"/>
          <p:cNvSpPr txBox="1">
            <a:spLocks noGrp="1"/>
          </p:cNvSpPr>
          <p:nvPr>
            <p:ph type="body" idx="1"/>
          </p:nvPr>
        </p:nvSpPr>
        <p:spPr>
          <a:xfrm>
            <a:off x="1069625" y="1958050"/>
            <a:ext cx="1485300" cy="2618400"/>
          </a:xfrm>
          <a:prstGeom prst="rect">
            <a:avLst/>
          </a:prstGeom>
        </p:spPr>
        <p:txBody>
          <a:bodyPr spcFirstLastPara="1" wrap="square" lIns="91425" tIns="91425" rIns="91425" bIns="91425" anchor="t" anchorCtr="0">
            <a:noAutofit/>
          </a:bodyPr>
          <a:lstStyle>
            <a:lvl1pPr marL="457200" lvl="0" indent="-298450" rtl="0">
              <a:spcBef>
                <a:spcPts val="600"/>
              </a:spcBef>
              <a:spcAft>
                <a:spcPts val="0"/>
              </a:spcAft>
              <a:buSzPts val="1100"/>
              <a:buChar char="￮"/>
              <a:defRPr sz="1100"/>
            </a:lvl1pPr>
            <a:lvl2pPr marL="914400" lvl="1" indent="-298450" rtl="0">
              <a:spcBef>
                <a:spcPts val="0"/>
              </a:spcBef>
              <a:spcAft>
                <a:spcPts val="0"/>
              </a:spcAft>
              <a:buSzPts val="1100"/>
              <a:buChar char="￮"/>
              <a:defRPr sz="1100"/>
            </a:lvl2pPr>
            <a:lvl3pPr marL="1371600" lvl="2" indent="-298450" rtl="0">
              <a:spcBef>
                <a:spcPts val="0"/>
              </a:spcBef>
              <a:spcAft>
                <a:spcPts val="0"/>
              </a:spcAft>
              <a:buSzPts val="1100"/>
              <a:buChar char="￮"/>
              <a:defRPr sz="1100"/>
            </a:lvl3pPr>
            <a:lvl4pPr marL="1828800" lvl="3" indent="-298450" rtl="0">
              <a:spcBef>
                <a:spcPts val="0"/>
              </a:spcBef>
              <a:spcAft>
                <a:spcPts val="0"/>
              </a:spcAft>
              <a:buSzPts val="1100"/>
              <a:buChar char="●"/>
              <a:defRPr sz="1100"/>
            </a:lvl4pPr>
            <a:lvl5pPr marL="2286000" lvl="4" indent="-298450" rtl="0">
              <a:spcBef>
                <a:spcPts val="0"/>
              </a:spcBef>
              <a:spcAft>
                <a:spcPts val="0"/>
              </a:spcAft>
              <a:buSzPts val="1100"/>
              <a:buChar char="○"/>
              <a:defRPr sz="1100"/>
            </a:lvl5pPr>
            <a:lvl6pPr marL="2743200" lvl="5" indent="-298450" rtl="0">
              <a:spcBef>
                <a:spcPts val="0"/>
              </a:spcBef>
              <a:spcAft>
                <a:spcPts val="0"/>
              </a:spcAft>
              <a:buSzPts val="1100"/>
              <a:buChar char="■"/>
              <a:defRPr sz="1100"/>
            </a:lvl6pPr>
            <a:lvl7pPr marL="3200400" lvl="6" indent="-298450" rtl="0">
              <a:spcBef>
                <a:spcPts val="0"/>
              </a:spcBef>
              <a:spcAft>
                <a:spcPts val="0"/>
              </a:spcAft>
              <a:buSzPts val="1100"/>
              <a:buChar char="●"/>
              <a:defRPr sz="1100"/>
            </a:lvl7pPr>
            <a:lvl8pPr marL="3657600" lvl="7" indent="-298450" rtl="0">
              <a:spcBef>
                <a:spcPts val="0"/>
              </a:spcBef>
              <a:spcAft>
                <a:spcPts val="0"/>
              </a:spcAft>
              <a:buSzPts val="1100"/>
              <a:buChar char="○"/>
              <a:defRPr sz="1100"/>
            </a:lvl8pPr>
            <a:lvl9pPr marL="4114800" lvl="8" indent="-298450" rtl="0">
              <a:spcBef>
                <a:spcPts val="0"/>
              </a:spcBef>
              <a:spcAft>
                <a:spcPts val="0"/>
              </a:spcAft>
              <a:buSzPts val="1100"/>
              <a:buChar char="■"/>
              <a:defRPr sz="1100"/>
            </a:lvl9pPr>
          </a:lstStyle>
          <a:p>
            <a:endParaRPr/>
          </a:p>
        </p:txBody>
      </p:sp>
      <p:sp>
        <p:nvSpPr>
          <p:cNvPr id="91" name="Google Shape;91;p8"/>
          <p:cNvSpPr txBox="1">
            <a:spLocks noGrp="1"/>
          </p:cNvSpPr>
          <p:nvPr>
            <p:ph type="body" idx="2"/>
          </p:nvPr>
        </p:nvSpPr>
        <p:spPr>
          <a:xfrm>
            <a:off x="2630936" y="1958050"/>
            <a:ext cx="1485300" cy="2618400"/>
          </a:xfrm>
          <a:prstGeom prst="rect">
            <a:avLst/>
          </a:prstGeom>
        </p:spPr>
        <p:txBody>
          <a:bodyPr spcFirstLastPara="1" wrap="square" lIns="91425" tIns="91425" rIns="91425" bIns="91425" anchor="t" anchorCtr="0">
            <a:noAutofit/>
          </a:bodyPr>
          <a:lstStyle>
            <a:lvl1pPr marL="457200" lvl="0" indent="-298450" rtl="0">
              <a:spcBef>
                <a:spcPts val="600"/>
              </a:spcBef>
              <a:spcAft>
                <a:spcPts val="0"/>
              </a:spcAft>
              <a:buSzPts val="1100"/>
              <a:buChar char="￮"/>
              <a:defRPr sz="1100"/>
            </a:lvl1pPr>
            <a:lvl2pPr marL="914400" lvl="1" indent="-298450" rtl="0">
              <a:spcBef>
                <a:spcPts val="0"/>
              </a:spcBef>
              <a:spcAft>
                <a:spcPts val="0"/>
              </a:spcAft>
              <a:buSzPts val="1100"/>
              <a:buChar char="￮"/>
              <a:defRPr sz="1100"/>
            </a:lvl2pPr>
            <a:lvl3pPr marL="1371600" lvl="2" indent="-298450" rtl="0">
              <a:spcBef>
                <a:spcPts val="0"/>
              </a:spcBef>
              <a:spcAft>
                <a:spcPts val="0"/>
              </a:spcAft>
              <a:buSzPts val="1100"/>
              <a:buChar char="￮"/>
              <a:defRPr sz="1100"/>
            </a:lvl3pPr>
            <a:lvl4pPr marL="1828800" lvl="3" indent="-298450" rtl="0">
              <a:spcBef>
                <a:spcPts val="0"/>
              </a:spcBef>
              <a:spcAft>
                <a:spcPts val="0"/>
              </a:spcAft>
              <a:buSzPts val="1100"/>
              <a:buChar char="●"/>
              <a:defRPr sz="1100"/>
            </a:lvl4pPr>
            <a:lvl5pPr marL="2286000" lvl="4" indent="-298450" rtl="0">
              <a:spcBef>
                <a:spcPts val="0"/>
              </a:spcBef>
              <a:spcAft>
                <a:spcPts val="0"/>
              </a:spcAft>
              <a:buSzPts val="1100"/>
              <a:buChar char="○"/>
              <a:defRPr sz="1100"/>
            </a:lvl5pPr>
            <a:lvl6pPr marL="2743200" lvl="5" indent="-298450" rtl="0">
              <a:spcBef>
                <a:spcPts val="0"/>
              </a:spcBef>
              <a:spcAft>
                <a:spcPts val="0"/>
              </a:spcAft>
              <a:buSzPts val="1100"/>
              <a:buChar char="■"/>
              <a:defRPr sz="1100"/>
            </a:lvl6pPr>
            <a:lvl7pPr marL="3200400" lvl="6" indent="-298450" rtl="0">
              <a:spcBef>
                <a:spcPts val="0"/>
              </a:spcBef>
              <a:spcAft>
                <a:spcPts val="0"/>
              </a:spcAft>
              <a:buSzPts val="1100"/>
              <a:buChar char="●"/>
              <a:defRPr sz="1100"/>
            </a:lvl7pPr>
            <a:lvl8pPr marL="3657600" lvl="7" indent="-298450" rtl="0">
              <a:spcBef>
                <a:spcPts val="0"/>
              </a:spcBef>
              <a:spcAft>
                <a:spcPts val="0"/>
              </a:spcAft>
              <a:buSzPts val="1100"/>
              <a:buChar char="○"/>
              <a:defRPr sz="1100"/>
            </a:lvl8pPr>
            <a:lvl9pPr marL="4114800" lvl="8" indent="-298450" rtl="0">
              <a:spcBef>
                <a:spcPts val="0"/>
              </a:spcBef>
              <a:spcAft>
                <a:spcPts val="0"/>
              </a:spcAft>
              <a:buSzPts val="1100"/>
              <a:buChar char="■"/>
              <a:defRPr sz="1100"/>
            </a:lvl9pPr>
          </a:lstStyle>
          <a:p>
            <a:endParaRPr/>
          </a:p>
        </p:txBody>
      </p:sp>
      <p:sp>
        <p:nvSpPr>
          <p:cNvPr id="92" name="Google Shape;92;p8"/>
          <p:cNvSpPr txBox="1">
            <a:spLocks noGrp="1"/>
          </p:cNvSpPr>
          <p:nvPr>
            <p:ph type="body" idx="3"/>
          </p:nvPr>
        </p:nvSpPr>
        <p:spPr>
          <a:xfrm>
            <a:off x="4192246" y="1958050"/>
            <a:ext cx="1485300" cy="2618400"/>
          </a:xfrm>
          <a:prstGeom prst="rect">
            <a:avLst/>
          </a:prstGeom>
        </p:spPr>
        <p:txBody>
          <a:bodyPr spcFirstLastPara="1" wrap="square" lIns="91425" tIns="91425" rIns="91425" bIns="91425" anchor="t" anchorCtr="0">
            <a:noAutofit/>
          </a:bodyPr>
          <a:lstStyle>
            <a:lvl1pPr marL="457200" lvl="0" indent="-298450" rtl="0">
              <a:spcBef>
                <a:spcPts val="600"/>
              </a:spcBef>
              <a:spcAft>
                <a:spcPts val="0"/>
              </a:spcAft>
              <a:buSzPts val="1100"/>
              <a:buChar char="￮"/>
              <a:defRPr sz="1100"/>
            </a:lvl1pPr>
            <a:lvl2pPr marL="914400" lvl="1" indent="-298450" rtl="0">
              <a:spcBef>
                <a:spcPts val="0"/>
              </a:spcBef>
              <a:spcAft>
                <a:spcPts val="0"/>
              </a:spcAft>
              <a:buSzPts val="1100"/>
              <a:buChar char="￮"/>
              <a:defRPr sz="1100"/>
            </a:lvl2pPr>
            <a:lvl3pPr marL="1371600" lvl="2" indent="-298450" rtl="0">
              <a:spcBef>
                <a:spcPts val="0"/>
              </a:spcBef>
              <a:spcAft>
                <a:spcPts val="0"/>
              </a:spcAft>
              <a:buSzPts val="1100"/>
              <a:buChar char="￮"/>
              <a:defRPr sz="1100"/>
            </a:lvl3pPr>
            <a:lvl4pPr marL="1828800" lvl="3" indent="-298450" rtl="0">
              <a:spcBef>
                <a:spcPts val="0"/>
              </a:spcBef>
              <a:spcAft>
                <a:spcPts val="0"/>
              </a:spcAft>
              <a:buSzPts val="1100"/>
              <a:buChar char="●"/>
              <a:defRPr sz="1100"/>
            </a:lvl4pPr>
            <a:lvl5pPr marL="2286000" lvl="4" indent="-298450" rtl="0">
              <a:spcBef>
                <a:spcPts val="0"/>
              </a:spcBef>
              <a:spcAft>
                <a:spcPts val="0"/>
              </a:spcAft>
              <a:buSzPts val="1100"/>
              <a:buChar char="○"/>
              <a:defRPr sz="1100"/>
            </a:lvl5pPr>
            <a:lvl6pPr marL="2743200" lvl="5" indent="-298450" rtl="0">
              <a:spcBef>
                <a:spcPts val="0"/>
              </a:spcBef>
              <a:spcAft>
                <a:spcPts val="0"/>
              </a:spcAft>
              <a:buSzPts val="1100"/>
              <a:buChar char="■"/>
              <a:defRPr sz="1100"/>
            </a:lvl6pPr>
            <a:lvl7pPr marL="3200400" lvl="6" indent="-298450" rtl="0">
              <a:spcBef>
                <a:spcPts val="0"/>
              </a:spcBef>
              <a:spcAft>
                <a:spcPts val="0"/>
              </a:spcAft>
              <a:buSzPts val="1100"/>
              <a:buChar char="●"/>
              <a:defRPr sz="1100"/>
            </a:lvl7pPr>
            <a:lvl8pPr marL="3657600" lvl="7" indent="-298450" rtl="0">
              <a:spcBef>
                <a:spcPts val="0"/>
              </a:spcBef>
              <a:spcAft>
                <a:spcPts val="0"/>
              </a:spcAft>
              <a:buSzPts val="1100"/>
              <a:buChar char="○"/>
              <a:defRPr sz="1100"/>
            </a:lvl8pPr>
            <a:lvl9pPr marL="4114800" lvl="8" indent="-298450" rtl="0">
              <a:spcBef>
                <a:spcPts val="0"/>
              </a:spcBef>
              <a:spcAft>
                <a:spcPts val="0"/>
              </a:spcAft>
              <a:buSzPts val="1100"/>
              <a:buChar char="■"/>
              <a:defRPr sz="1100"/>
            </a:lvl9pPr>
          </a:lstStyle>
          <a:p>
            <a:endParaRPr/>
          </a:p>
        </p:txBody>
      </p:sp>
      <p:sp>
        <p:nvSpPr>
          <p:cNvPr id="93" name="Google Shape;93;p8"/>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a:p>
        </p:txBody>
      </p:sp>
      <p:sp>
        <p:nvSpPr>
          <p:cNvPr id="94" name="Google Shape;94;p8"/>
          <p:cNvSpPr/>
          <p:nvPr/>
        </p:nvSpPr>
        <p:spPr>
          <a:xfrm>
            <a:off x="6081700" y="764000"/>
            <a:ext cx="3615600" cy="3615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95" name="Google Shape;95;p8"/>
          <p:cNvSpPr/>
          <p:nvPr/>
        </p:nvSpPr>
        <p:spPr>
          <a:xfrm>
            <a:off x="6272900" y="955200"/>
            <a:ext cx="3233100" cy="3233100"/>
          </a:xfrm>
          <a:prstGeom prst="ellipse">
            <a:avLst/>
          </a:prstGeom>
          <a:solidFill>
            <a:srgbClr val="000000">
              <a:alpha val="6539"/>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Tree>
    <p:extLst>
      <p:ext uri="{BB962C8B-B14F-4D97-AF65-F5344CB8AC3E}">
        <p14:creationId xmlns:p14="http://schemas.microsoft.com/office/powerpoint/2010/main" val="122647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96"/>
        <p:cNvGrpSpPr/>
        <p:nvPr/>
      </p:nvGrpSpPr>
      <p:grpSpPr>
        <a:xfrm>
          <a:off x="0" y="0"/>
          <a:ext cx="0" cy="0"/>
          <a:chOff x="0" y="0"/>
          <a:chExt cx="0" cy="0"/>
        </a:xfrm>
      </p:grpSpPr>
      <p:grpSp>
        <p:nvGrpSpPr>
          <p:cNvPr id="97" name="Google Shape;97;p9"/>
          <p:cNvGrpSpPr/>
          <p:nvPr/>
        </p:nvGrpSpPr>
        <p:grpSpPr>
          <a:xfrm>
            <a:off x="-442731" y="337284"/>
            <a:ext cx="2324700" cy="2324700"/>
            <a:chOff x="-474900" y="321200"/>
            <a:chExt cx="2324700" cy="2324700"/>
          </a:xfrm>
        </p:grpSpPr>
        <p:sp>
          <p:nvSpPr>
            <p:cNvPr id="98" name="Google Shape;98;p9"/>
            <p:cNvSpPr/>
            <p:nvPr/>
          </p:nvSpPr>
          <p:spPr>
            <a:xfrm>
              <a:off x="-474900" y="321200"/>
              <a:ext cx="2324700" cy="23247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99" name="Google Shape;99;p9"/>
            <p:cNvSpPr/>
            <p:nvPr/>
          </p:nvSpPr>
          <p:spPr>
            <a:xfrm>
              <a:off x="120725" y="916825"/>
              <a:ext cx="1133400" cy="11334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00" name="Google Shape;100;p9"/>
            <p:cNvSpPr/>
            <p:nvPr/>
          </p:nvSpPr>
          <p:spPr>
            <a:xfrm>
              <a:off x="-137125" y="658975"/>
              <a:ext cx="1649100" cy="16491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01" name="Google Shape;101;p9"/>
            <p:cNvSpPr/>
            <p:nvPr/>
          </p:nvSpPr>
          <p:spPr>
            <a:xfrm>
              <a:off x="313650" y="1109750"/>
              <a:ext cx="747600" cy="747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102" name="Google Shape;102;p9"/>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03" name="Google Shape;103;p9"/>
          <p:cNvSpPr txBox="1">
            <a:spLocks noGrp="1"/>
          </p:cNvSpPr>
          <p:nvPr>
            <p:ph type="title"/>
          </p:nvPr>
        </p:nvSpPr>
        <p:spPr>
          <a:xfrm>
            <a:off x="457200" y="1166125"/>
            <a:ext cx="5220300" cy="6831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04" name="Google Shape;104;p9"/>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a:p>
        </p:txBody>
      </p:sp>
    </p:spTree>
    <p:extLst>
      <p:ext uri="{BB962C8B-B14F-4D97-AF65-F5344CB8AC3E}">
        <p14:creationId xmlns:p14="http://schemas.microsoft.com/office/powerpoint/2010/main" val="1775611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105"/>
        <p:cNvGrpSpPr/>
        <p:nvPr/>
      </p:nvGrpSpPr>
      <p:grpSpPr>
        <a:xfrm>
          <a:off x="0" y="0"/>
          <a:ext cx="0" cy="0"/>
          <a:chOff x="0" y="0"/>
          <a:chExt cx="0" cy="0"/>
        </a:xfrm>
      </p:grpSpPr>
      <p:grpSp>
        <p:nvGrpSpPr>
          <p:cNvPr id="106" name="Google Shape;106;p10"/>
          <p:cNvGrpSpPr/>
          <p:nvPr/>
        </p:nvGrpSpPr>
        <p:grpSpPr>
          <a:xfrm>
            <a:off x="308380" y="3811996"/>
            <a:ext cx="1844185" cy="1844185"/>
            <a:chOff x="-474900" y="321200"/>
            <a:chExt cx="2324700" cy="2324700"/>
          </a:xfrm>
        </p:grpSpPr>
        <p:sp>
          <p:nvSpPr>
            <p:cNvPr id="107" name="Google Shape;107;p10"/>
            <p:cNvSpPr/>
            <p:nvPr/>
          </p:nvSpPr>
          <p:spPr>
            <a:xfrm>
              <a:off x="-474900" y="321200"/>
              <a:ext cx="2324700" cy="23247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08" name="Google Shape;108;p10"/>
            <p:cNvSpPr/>
            <p:nvPr/>
          </p:nvSpPr>
          <p:spPr>
            <a:xfrm>
              <a:off x="120725" y="916825"/>
              <a:ext cx="1133400" cy="11334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09" name="Google Shape;109;p10"/>
            <p:cNvSpPr/>
            <p:nvPr/>
          </p:nvSpPr>
          <p:spPr>
            <a:xfrm>
              <a:off x="-137125" y="658975"/>
              <a:ext cx="1649100" cy="16491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10" name="Google Shape;110;p10"/>
            <p:cNvSpPr/>
            <p:nvPr/>
          </p:nvSpPr>
          <p:spPr>
            <a:xfrm>
              <a:off x="313650" y="1109750"/>
              <a:ext cx="747600" cy="7476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111" name="Google Shape;111;p10"/>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12" name="Google Shape;112;p10"/>
          <p:cNvSpPr txBox="1">
            <a:spLocks noGrp="1"/>
          </p:cNvSpPr>
          <p:nvPr>
            <p:ph type="body" idx="1"/>
          </p:nvPr>
        </p:nvSpPr>
        <p:spPr>
          <a:xfrm>
            <a:off x="1069625" y="4406300"/>
            <a:ext cx="4608000" cy="519600"/>
          </a:xfrm>
          <a:prstGeom prst="rect">
            <a:avLst/>
          </a:prstGeom>
        </p:spPr>
        <p:txBody>
          <a:bodyPr spcFirstLastPara="1" wrap="square" lIns="91425" tIns="91425" rIns="91425" bIns="91425" anchor="b" anchorCtr="0">
            <a:noAutofit/>
          </a:bodyPr>
          <a:lstStyle>
            <a:lvl1pPr marL="457200" lvl="0" indent="-228600">
              <a:spcBef>
                <a:spcPts val="360"/>
              </a:spcBef>
              <a:spcAft>
                <a:spcPts val="0"/>
              </a:spcAft>
              <a:buSzPts val="1400"/>
              <a:buNone/>
              <a:defRPr sz="1400"/>
            </a:lvl1pPr>
          </a:lstStyle>
          <a:p>
            <a:endParaRPr/>
          </a:p>
        </p:txBody>
      </p:sp>
      <p:sp>
        <p:nvSpPr>
          <p:cNvPr id="113" name="Google Shape;113;p10"/>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a:p>
        </p:txBody>
      </p:sp>
    </p:spTree>
    <p:extLst>
      <p:ext uri="{BB962C8B-B14F-4D97-AF65-F5344CB8AC3E}">
        <p14:creationId xmlns:p14="http://schemas.microsoft.com/office/powerpoint/2010/main" val="1841633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 A" type="blank">
  <p:cSld name="Blank type A">
    <p:spTree>
      <p:nvGrpSpPr>
        <p:cNvPr id="1" name="Shape 114"/>
        <p:cNvGrpSpPr/>
        <p:nvPr/>
      </p:nvGrpSpPr>
      <p:grpSpPr>
        <a:xfrm>
          <a:off x="0" y="0"/>
          <a:ext cx="0" cy="0"/>
          <a:chOff x="0" y="0"/>
          <a:chExt cx="0" cy="0"/>
        </a:xfrm>
      </p:grpSpPr>
      <p:sp>
        <p:nvSpPr>
          <p:cNvPr id="115" name="Google Shape;115;p11"/>
          <p:cNvSpPr/>
          <p:nvPr/>
        </p:nvSpPr>
        <p:spPr>
          <a:xfrm>
            <a:off x="764000" y="-1236275"/>
            <a:ext cx="7616100" cy="76161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16" name="Google Shape;116;p11"/>
          <p:cNvSpPr/>
          <p:nvPr/>
        </p:nvSpPr>
        <p:spPr>
          <a:xfrm>
            <a:off x="1198300" y="-801975"/>
            <a:ext cx="6747000" cy="67470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17" name="Google Shape;117;p11"/>
          <p:cNvSpPr/>
          <p:nvPr/>
        </p:nvSpPr>
        <p:spPr>
          <a:xfrm>
            <a:off x="2267900" y="267625"/>
            <a:ext cx="4608300" cy="4608300"/>
          </a:xfrm>
          <a:prstGeom prst="ellipse">
            <a:avLst/>
          </a:prstGeom>
          <a:noFill/>
          <a:ln w="9525" cap="flat" cmpd="sng">
            <a:solidFill>
              <a:srgbClr val="E8E8E8"/>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18" name="Google Shape;118;p11"/>
          <p:cNvSpPr/>
          <p:nvPr/>
        </p:nvSpPr>
        <p:spPr>
          <a:xfrm>
            <a:off x="-704850" y="-2705100"/>
            <a:ext cx="10553700" cy="10553700"/>
          </a:xfrm>
          <a:prstGeom prst="donut">
            <a:avLst>
              <a:gd name="adj" fmla="val 10467"/>
            </a:avLst>
          </a:prstGeom>
          <a:solidFill>
            <a:srgbClr val="000000">
              <a:alpha val="6539"/>
            </a:srgbClr>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19" name="Google Shape;119;p11"/>
          <p:cNvSpPr/>
          <p:nvPr/>
        </p:nvSpPr>
        <p:spPr>
          <a:xfrm>
            <a:off x="8556000" y="4576450"/>
            <a:ext cx="435600" cy="435600"/>
          </a:xfrm>
          <a:prstGeom prst="ellipse">
            <a:avLst/>
          </a:prstGeom>
          <a:solidFill>
            <a:srgbClr val="000000"/>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20" name="Google Shape;120;p11"/>
          <p:cNvSpPr txBox="1">
            <a:spLocks noGrp="1"/>
          </p:cNvSpPr>
          <p:nvPr>
            <p:ph type="sldNum" idx="12"/>
          </p:nvPr>
        </p:nvSpPr>
        <p:spPr>
          <a:xfrm>
            <a:off x="8555875" y="4576450"/>
            <a:ext cx="435600" cy="43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a:pPr/>
              <a:t>‹#›</a:t>
            </a:fld>
            <a:endParaRPr/>
          </a:p>
        </p:txBody>
      </p:sp>
    </p:spTree>
    <p:extLst>
      <p:ext uri="{BB962C8B-B14F-4D97-AF65-F5344CB8AC3E}">
        <p14:creationId xmlns:p14="http://schemas.microsoft.com/office/powerpoint/2010/main" val="302541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sldNum" idx="12"/>
          </p:nvPr>
        </p:nvSpPr>
        <p:spPr>
          <a:xfrm>
            <a:off x="8555875" y="4576450"/>
            <a:ext cx="435600" cy="435600"/>
          </a:xfrm>
          <a:prstGeom prst="rect">
            <a:avLst/>
          </a:prstGeom>
          <a:noFill/>
          <a:ln>
            <a:noFill/>
          </a:ln>
        </p:spPr>
        <p:txBody>
          <a:bodyPr spcFirstLastPara="1" wrap="square" lIns="91425" tIns="91425" rIns="91425" bIns="91425" anchor="ctr" anchorCtr="0">
            <a:noAutofit/>
          </a:bodyPr>
          <a:lstStyle>
            <a:lvl1pPr lvl="0" algn="ctr">
              <a:buNone/>
              <a:defRPr sz="1000" b="1">
                <a:solidFill>
                  <a:srgbClr val="FFFFFF"/>
                </a:solidFill>
                <a:latin typeface="Poppins"/>
                <a:ea typeface="Poppins"/>
                <a:cs typeface="Poppins"/>
                <a:sym typeface="Poppins"/>
              </a:defRPr>
            </a:lvl1pPr>
            <a:lvl2pPr lvl="1" algn="ctr">
              <a:buNone/>
              <a:defRPr sz="1000" b="1">
                <a:solidFill>
                  <a:srgbClr val="FFFFFF"/>
                </a:solidFill>
                <a:latin typeface="Poppins"/>
                <a:ea typeface="Poppins"/>
                <a:cs typeface="Poppins"/>
                <a:sym typeface="Poppins"/>
              </a:defRPr>
            </a:lvl2pPr>
            <a:lvl3pPr lvl="2" algn="ctr">
              <a:buNone/>
              <a:defRPr sz="1000" b="1">
                <a:solidFill>
                  <a:srgbClr val="FFFFFF"/>
                </a:solidFill>
                <a:latin typeface="Poppins"/>
                <a:ea typeface="Poppins"/>
                <a:cs typeface="Poppins"/>
                <a:sym typeface="Poppins"/>
              </a:defRPr>
            </a:lvl3pPr>
            <a:lvl4pPr lvl="3" algn="ctr">
              <a:buNone/>
              <a:defRPr sz="1000" b="1">
                <a:solidFill>
                  <a:srgbClr val="FFFFFF"/>
                </a:solidFill>
                <a:latin typeface="Poppins"/>
                <a:ea typeface="Poppins"/>
                <a:cs typeface="Poppins"/>
                <a:sym typeface="Poppins"/>
              </a:defRPr>
            </a:lvl4pPr>
            <a:lvl5pPr lvl="4" algn="ctr">
              <a:buNone/>
              <a:defRPr sz="1000" b="1">
                <a:solidFill>
                  <a:srgbClr val="FFFFFF"/>
                </a:solidFill>
                <a:latin typeface="Poppins"/>
                <a:ea typeface="Poppins"/>
                <a:cs typeface="Poppins"/>
                <a:sym typeface="Poppins"/>
              </a:defRPr>
            </a:lvl5pPr>
            <a:lvl6pPr lvl="5" algn="ctr">
              <a:buNone/>
              <a:defRPr sz="1000" b="1">
                <a:solidFill>
                  <a:srgbClr val="FFFFFF"/>
                </a:solidFill>
                <a:latin typeface="Poppins"/>
                <a:ea typeface="Poppins"/>
                <a:cs typeface="Poppins"/>
                <a:sym typeface="Poppins"/>
              </a:defRPr>
            </a:lvl6pPr>
            <a:lvl7pPr lvl="6" algn="ctr">
              <a:buNone/>
              <a:defRPr sz="1000" b="1">
                <a:solidFill>
                  <a:srgbClr val="FFFFFF"/>
                </a:solidFill>
                <a:latin typeface="Poppins"/>
                <a:ea typeface="Poppins"/>
                <a:cs typeface="Poppins"/>
                <a:sym typeface="Poppins"/>
              </a:defRPr>
            </a:lvl7pPr>
            <a:lvl8pPr lvl="7" algn="ctr">
              <a:buNone/>
              <a:defRPr sz="1000" b="1">
                <a:solidFill>
                  <a:srgbClr val="FFFFFF"/>
                </a:solidFill>
                <a:latin typeface="Poppins"/>
                <a:ea typeface="Poppins"/>
                <a:cs typeface="Poppins"/>
                <a:sym typeface="Poppins"/>
              </a:defRPr>
            </a:lvl8pPr>
            <a:lvl9pPr lvl="8" algn="ctr">
              <a:buNone/>
              <a:defRPr sz="1000" b="1">
                <a:solidFill>
                  <a:srgbClr val="FFFFFF"/>
                </a:solidFill>
                <a:latin typeface="Poppins"/>
                <a:ea typeface="Poppins"/>
                <a:cs typeface="Poppins"/>
                <a:sym typeface="Poppins"/>
              </a:defRPr>
            </a:lvl9pPr>
          </a:lstStyle>
          <a:p>
            <a:pPr>
              <a:buClr>
                <a:srgbClr val="000000"/>
              </a:buClr>
              <a:buFont typeface="Arial"/>
              <a:buNone/>
            </a:pPr>
            <a:fld id="{00000000-1234-1234-1234-123412341234}" type="slidenum">
              <a:rPr lang="en" kern="0"/>
              <a:pPr>
                <a:buClr>
                  <a:srgbClr val="000000"/>
                </a:buClr>
                <a:buFont typeface="Arial"/>
                <a:buNone/>
              </a:pPr>
              <a:t>‹#›</a:t>
            </a:fld>
            <a:endParaRPr kern="0"/>
          </a:p>
        </p:txBody>
      </p:sp>
      <p:sp>
        <p:nvSpPr>
          <p:cNvPr id="7" name="Google Shape;7;p1"/>
          <p:cNvSpPr txBox="1">
            <a:spLocks noGrp="1"/>
          </p:cNvSpPr>
          <p:nvPr>
            <p:ph type="title"/>
          </p:nvPr>
        </p:nvSpPr>
        <p:spPr>
          <a:xfrm>
            <a:off x="457200" y="1166125"/>
            <a:ext cx="5220300" cy="6831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1"/>
              </a:buClr>
              <a:buSzPts val="3600"/>
              <a:buFont typeface="Poppins"/>
              <a:buNone/>
              <a:defRPr sz="3600" b="1">
                <a:solidFill>
                  <a:schemeClr val="dk1"/>
                </a:solidFill>
                <a:latin typeface="Poppins"/>
                <a:ea typeface="Poppins"/>
                <a:cs typeface="Poppins"/>
                <a:sym typeface="Poppins"/>
              </a:defRPr>
            </a:lvl1pPr>
            <a:lvl2pPr lvl="1">
              <a:spcBef>
                <a:spcPts val="0"/>
              </a:spcBef>
              <a:spcAft>
                <a:spcPts val="0"/>
              </a:spcAft>
              <a:buClr>
                <a:schemeClr val="dk1"/>
              </a:buClr>
              <a:buSzPts val="3600"/>
              <a:buFont typeface="Poppins"/>
              <a:buNone/>
              <a:defRPr sz="3600" b="1">
                <a:solidFill>
                  <a:schemeClr val="dk1"/>
                </a:solidFill>
                <a:latin typeface="Poppins"/>
                <a:ea typeface="Poppins"/>
                <a:cs typeface="Poppins"/>
                <a:sym typeface="Poppins"/>
              </a:defRPr>
            </a:lvl2pPr>
            <a:lvl3pPr lvl="2">
              <a:spcBef>
                <a:spcPts val="0"/>
              </a:spcBef>
              <a:spcAft>
                <a:spcPts val="0"/>
              </a:spcAft>
              <a:buClr>
                <a:schemeClr val="dk1"/>
              </a:buClr>
              <a:buSzPts val="3600"/>
              <a:buFont typeface="Poppins"/>
              <a:buNone/>
              <a:defRPr sz="3600" b="1">
                <a:solidFill>
                  <a:schemeClr val="dk1"/>
                </a:solidFill>
                <a:latin typeface="Poppins"/>
                <a:ea typeface="Poppins"/>
                <a:cs typeface="Poppins"/>
                <a:sym typeface="Poppins"/>
              </a:defRPr>
            </a:lvl3pPr>
            <a:lvl4pPr lvl="3">
              <a:spcBef>
                <a:spcPts val="0"/>
              </a:spcBef>
              <a:spcAft>
                <a:spcPts val="0"/>
              </a:spcAft>
              <a:buClr>
                <a:schemeClr val="dk1"/>
              </a:buClr>
              <a:buSzPts val="3600"/>
              <a:buFont typeface="Poppins"/>
              <a:buNone/>
              <a:defRPr sz="3600" b="1">
                <a:solidFill>
                  <a:schemeClr val="dk1"/>
                </a:solidFill>
                <a:latin typeface="Poppins"/>
                <a:ea typeface="Poppins"/>
                <a:cs typeface="Poppins"/>
                <a:sym typeface="Poppins"/>
              </a:defRPr>
            </a:lvl4pPr>
            <a:lvl5pPr lvl="4">
              <a:spcBef>
                <a:spcPts val="0"/>
              </a:spcBef>
              <a:spcAft>
                <a:spcPts val="0"/>
              </a:spcAft>
              <a:buClr>
                <a:schemeClr val="dk1"/>
              </a:buClr>
              <a:buSzPts val="3600"/>
              <a:buFont typeface="Poppins"/>
              <a:buNone/>
              <a:defRPr sz="3600" b="1">
                <a:solidFill>
                  <a:schemeClr val="dk1"/>
                </a:solidFill>
                <a:latin typeface="Poppins"/>
                <a:ea typeface="Poppins"/>
                <a:cs typeface="Poppins"/>
                <a:sym typeface="Poppins"/>
              </a:defRPr>
            </a:lvl5pPr>
            <a:lvl6pPr lvl="5">
              <a:spcBef>
                <a:spcPts val="0"/>
              </a:spcBef>
              <a:spcAft>
                <a:spcPts val="0"/>
              </a:spcAft>
              <a:buClr>
                <a:schemeClr val="dk1"/>
              </a:buClr>
              <a:buSzPts val="3600"/>
              <a:buFont typeface="Poppins"/>
              <a:buNone/>
              <a:defRPr sz="3600" b="1">
                <a:solidFill>
                  <a:schemeClr val="dk1"/>
                </a:solidFill>
                <a:latin typeface="Poppins"/>
                <a:ea typeface="Poppins"/>
                <a:cs typeface="Poppins"/>
                <a:sym typeface="Poppins"/>
              </a:defRPr>
            </a:lvl6pPr>
            <a:lvl7pPr lvl="6">
              <a:spcBef>
                <a:spcPts val="0"/>
              </a:spcBef>
              <a:spcAft>
                <a:spcPts val="0"/>
              </a:spcAft>
              <a:buClr>
                <a:schemeClr val="dk1"/>
              </a:buClr>
              <a:buSzPts val="3600"/>
              <a:buFont typeface="Poppins"/>
              <a:buNone/>
              <a:defRPr sz="3600" b="1">
                <a:solidFill>
                  <a:schemeClr val="dk1"/>
                </a:solidFill>
                <a:latin typeface="Poppins"/>
                <a:ea typeface="Poppins"/>
                <a:cs typeface="Poppins"/>
                <a:sym typeface="Poppins"/>
              </a:defRPr>
            </a:lvl7pPr>
            <a:lvl8pPr lvl="7">
              <a:spcBef>
                <a:spcPts val="0"/>
              </a:spcBef>
              <a:spcAft>
                <a:spcPts val="0"/>
              </a:spcAft>
              <a:buClr>
                <a:schemeClr val="dk1"/>
              </a:buClr>
              <a:buSzPts val="3600"/>
              <a:buFont typeface="Poppins"/>
              <a:buNone/>
              <a:defRPr sz="3600" b="1">
                <a:solidFill>
                  <a:schemeClr val="dk1"/>
                </a:solidFill>
                <a:latin typeface="Poppins"/>
                <a:ea typeface="Poppins"/>
                <a:cs typeface="Poppins"/>
                <a:sym typeface="Poppins"/>
              </a:defRPr>
            </a:lvl8pPr>
            <a:lvl9pPr lvl="8">
              <a:spcBef>
                <a:spcPts val="0"/>
              </a:spcBef>
              <a:spcAft>
                <a:spcPts val="0"/>
              </a:spcAft>
              <a:buClr>
                <a:schemeClr val="dk1"/>
              </a:buClr>
              <a:buSzPts val="3600"/>
              <a:buFont typeface="Poppins"/>
              <a:buNone/>
              <a:defRPr sz="3600" b="1">
                <a:solidFill>
                  <a:schemeClr val="dk1"/>
                </a:solidFill>
                <a:latin typeface="Poppins"/>
                <a:ea typeface="Poppins"/>
                <a:cs typeface="Poppins"/>
                <a:sym typeface="Poppins"/>
              </a:defRPr>
            </a:lvl9pPr>
          </a:lstStyle>
          <a:p>
            <a:endParaRPr/>
          </a:p>
        </p:txBody>
      </p:sp>
      <p:sp>
        <p:nvSpPr>
          <p:cNvPr id="8" name="Google Shape;8;p1"/>
          <p:cNvSpPr txBox="1">
            <a:spLocks noGrp="1"/>
          </p:cNvSpPr>
          <p:nvPr>
            <p:ph type="body" idx="1"/>
          </p:nvPr>
        </p:nvSpPr>
        <p:spPr>
          <a:xfrm>
            <a:off x="1069625" y="1958050"/>
            <a:ext cx="4608300" cy="2618400"/>
          </a:xfrm>
          <a:prstGeom prst="rect">
            <a:avLst/>
          </a:prstGeom>
          <a:noFill/>
          <a:ln>
            <a:noFill/>
          </a:ln>
        </p:spPr>
        <p:txBody>
          <a:bodyPr spcFirstLastPara="1" wrap="square" lIns="91425" tIns="91425" rIns="91425" bIns="91425" anchor="t" anchorCtr="0">
            <a:noAutofit/>
          </a:bodyPr>
          <a:lstStyle>
            <a:lvl1pPr marL="457200" lvl="0" indent="-330200">
              <a:spcBef>
                <a:spcPts val="600"/>
              </a:spcBef>
              <a:spcAft>
                <a:spcPts val="0"/>
              </a:spcAft>
              <a:buClr>
                <a:schemeClr val="lt2"/>
              </a:buClr>
              <a:buSzPts val="1600"/>
              <a:buFont typeface="Poppins Light"/>
              <a:buChar char="￮"/>
              <a:defRPr sz="1600">
                <a:solidFill>
                  <a:schemeClr val="dk1"/>
                </a:solidFill>
                <a:latin typeface="Poppins Light"/>
                <a:ea typeface="Poppins Light"/>
                <a:cs typeface="Poppins Light"/>
                <a:sym typeface="Poppins Light"/>
              </a:defRPr>
            </a:lvl1pPr>
            <a:lvl2pPr marL="914400" lvl="1" indent="-330200">
              <a:spcBef>
                <a:spcPts val="0"/>
              </a:spcBef>
              <a:spcAft>
                <a:spcPts val="0"/>
              </a:spcAft>
              <a:buClr>
                <a:schemeClr val="lt2"/>
              </a:buClr>
              <a:buSzPts val="1600"/>
              <a:buFont typeface="Poppins Light"/>
              <a:buChar char="￮"/>
              <a:defRPr sz="1600">
                <a:solidFill>
                  <a:schemeClr val="dk1"/>
                </a:solidFill>
                <a:latin typeface="Poppins Light"/>
                <a:ea typeface="Poppins Light"/>
                <a:cs typeface="Poppins Light"/>
                <a:sym typeface="Poppins Light"/>
              </a:defRPr>
            </a:lvl2pPr>
            <a:lvl3pPr marL="1371600" lvl="2" indent="-330200">
              <a:spcBef>
                <a:spcPts val="0"/>
              </a:spcBef>
              <a:spcAft>
                <a:spcPts val="0"/>
              </a:spcAft>
              <a:buClr>
                <a:schemeClr val="lt2"/>
              </a:buClr>
              <a:buSzPts val="1600"/>
              <a:buFont typeface="Poppins Light"/>
              <a:buChar char="￮"/>
              <a:defRPr sz="1600">
                <a:solidFill>
                  <a:schemeClr val="dk1"/>
                </a:solidFill>
                <a:latin typeface="Poppins Light"/>
                <a:ea typeface="Poppins Light"/>
                <a:cs typeface="Poppins Light"/>
                <a:sym typeface="Poppins Light"/>
              </a:defRPr>
            </a:lvl3pPr>
            <a:lvl4pPr marL="1828800" lvl="3" indent="-330200">
              <a:spcBef>
                <a:spcPts val="0"/>
              </a:spcBef>
              <a:spcAft>
                <a:spcPts val="0"/>
              </a:spcAft>
              <a:buClr>
                <a:srgbClr val="CCCCCC"/>
              </a:buClr>
              <a:buSzPts val="1600"/>
              <a:buFont typeface="Poppins Light"/>
              <a:buChar char="●"/>
              <a:defRPr sz="1600">
                <a:solidFill>
                  <a:schemeClr val="dk1"/>
                </a:solidFill>
                <a:latin typeface="Poppins Light"/>
                <a:ea typeface="Poppins Light"/>
                <a:cs typeface="Poppins Light"/>
                <a:sym typeface="Poppins Light"/>
              </a:defRPr>
            </a:lvl4pPr>
            <a:lvl5pPr marL="2286000" lvl="4" indent="-330200">
              <a:spcBef>
                <a:spcPts val="0"/>
              </a:spcBef>
              <a:spcAft>
                <a:spcPts val="0"/>
              </a:spcAft>
              <a:buClr>
                <a:srgbClr val="CCCCCC"/>
              </a:buClr>
              <a:buSzPts val="1600"/>
              <a:buFont typeface="Poppins Light"/>
              <a:buChar char="○"/>
              <a:defRPr sz="1600">
                <a:solidFill>
                  <a:schemeClr val="dk1"/>
                </a:solidFill>
                <a:latin typeface="Poppins Light"/>
                <a:ea typeface="Poppins Light"/>
                <a:cs typeface="Poppins Light"/>
                <a:sym typeface="Poppins Light"/>
              </a:defRPr>
            </a:lvl5pPr>
            <a:lvl6pPr marL="2743200" lvl="5" indent="-330200">
              <a:spcBef>
                <a:spcPts val="0"/>
              </a:spcBef>
              <a:spcAft>
                <a:spcPts val="0"/>
              </a:spcAft>
              <a:buClr>
                <a:srgbClr val="CCCCCC"/>
              </a:buClr>
              <a:buSzPts val="1600"/>
              <a:buFont typeface="Poppins Light"/>
              <a:buChar char="■"/>
              <a:defRPr sz="1600">
                <a:solidFill>
                  <a:schemeClr val="dk1"/>
                </a:solidFill>
                <a:latin typeface="Poppins Light"/>
                <a:ea typeface="Poppins Light"/>
                <a:cs typeface="Poppins Light"/>
                <a:sym typeface="Poppins Light"/>
              </a:defRPr>
            </a:lvl6pPr>
            <a:lvl7pPr marL="3200400" lvl="6" indent="-330200">
              <a:spcBef>
                <a:spcPts val="0"/>
              </a:spcBef>
              <a:spcAft>
                <a:spcPts val="0"/>
              </a:spcAft>
              <a:buClr>
                <a:srgbClr val="CCCCCC"/>
              </a:buClr>
              <a:buSzPts val="1600"/>
              <a:buFont typeface="Poppins Light"/>
              <a:buChar char="●"/>
              <a:defRPr sz="1600">
                <a:solidFill>
                  <a:schemeClr val="dk1"/>
                </a:solidFill>
                <a:latin typeface="Poppins Light"/>
                <a:ea typeface="Poppins Light"/>
                <a:cs typeface="Poppins Light"/>
                <a:sym typeface="Poppins Light"/>
              </a:defRPr>
            </a:lvl7pPr>
            <a:lvl8pPr marL="3657600" lvl="7" indent="-330200">
              <a:spcBef>
                <a:spcPts val="0"/>
              </a:spcBef>
              <a:spcAft>
                <a:spcPts val="0"/>
              </a:spcAft>
              <a:buClr>
                <a:srgbClr val="CCCCCC"/>
              </a:buClr>
              <a:buSzPts val="1600"/>
              <a:buFont typeface="Poppins Light"/>
              <a:buChar char="○"/>
              <a:defRPr sz="1600">
                <a:solidFill>
                  <a:schemeClr val="dk1"/>
                </a:solidFill>
                <a:latin typeface="Poppins Light"/>
                <a:ea typeface="Poppins Light"/>
                <a:cs typeface="Poppins Light"/>
                <a:sym typeface="Poppins Light"/>
              </a:defRPr>
            </a:lvl8pPr>
            <a:lvl9pPr marL="4114800" lvl="8" indent="-330200">
              <a:spcBef>
                <a:spcPts val="0"/>
              </a:spcBef>
              <a:spcAft>
                <a:spcPts val="0"/>
              </a:spcAft>
              <a:buClr>
                <a:srgbClr val="CCCCCC"/>
              </a:buClr>
              <a:buSzPts val="1600"/>
              <a:buFont typeface="Poppins Light"/>
              <a:buChar char="■"/>
              <a:defRPr sz="1600">
                <a:solidFill>
                  <a:schemeClr val="dk1"/>
                </a:solidFill>
                <a:latin typeface="Poppins Light"/>
                <a:ea typeface="Poppins Light"/>
                <a:cs typeface="Poppins Light"/>
                <a:sym typeface="Poppins Light"/>
              </a:defRPr>
            </a:lvl9pPr>
          </a:lstStyle>
          <a:p>
            <a:endParaRPr/>
          </a:p>
        </p:txBody>
      </p:sp>
    </p:spTree>
    <p:extLst>
      <p:ext uri="{BB962C8B-B14F-4D97-AF65-F5344CB8AC3E}">
        <p14:creationId xmlns:p14="http://schemas.microsoft.com/office/powerpoint/2010/main" val="3361723237"/>
      </p:ext>
    </p:extLst>
  </p:cSld>
  <p:clrMap bg1="lt1" tx1="dk1" bg2="dk2" tx2="lt2" accent1="accent1" accent2="accent2" accent3="accent3" accent4="accent4" accent5="accent5" accent6="accent6" hlink="hlink" folHlink="folHlink"/>
  <p:sldLayoutIdLst>
    <p:sldLayoutId id="2147483661"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51000"/>
              </a:schemeClr>
            </a:gs>
            <a:gs pos="13000">
              <a:schemeClr val="accent3">
                <a:lumMod val="66000"/>
              </a:schemeClr>
            </a:gs>
            <a:gs pos="31000">
              <a:schemeClr val="accent2">
                <a:lumMod val="69000"/>
              </a:schemeClr>
            </a:gs>
            <a:gs pos="100000">
              <a:schemeClr val="accent1">
                <a:lumMod val="26000"/>
              </a:schemeClr>
            </a:gs>
          </a:gsLst>
          <a:lin ang="8100019" scaled="0"/>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207850" y="855506"/>
            <a:ext cx="6728400" cy="351300"/>
          </a:xfrm>
          <a:prstGeom prst="rect">
            <a:avLst/>
          </a:prstGeom>
          <a:noFill/>
          <a:ln>
            <a:noFill/>
          </a:ln>
          <a:effectLst>
            <a:outerShdw blurRad="42863" dist="9525" dir="5400000" algn="bl" rotWithShape="0">
              <a:schemeClr val="lt1">
                <a:alpha val="25000"/>
              </a:schemeClr>
            </a:outerShdw>
          </a:effectLst>
        </p:spPr>
        <p:txBody>
          <a:bodyPr spcFirstLastPara="1" wrap="square" lIns="0" tIns="0" rIns="0" bIns="0" anchor="ctr" anchorCtr="0">
            <a:noAutofit/>
          </a:bodyPr>
          <a:lstStyle>
            <a:lvl1pPr lvl="0" rtl="0">
              <a:lnSpc>
                <a:spcPct val="90000"/>
              </a:lnSpc>
              <a:spcBef>
                <a:spcPts val="0"/>
              </a:spcBef>
              <a:spcAft>
                <a:spcPts val="0"/>
              </a:spcAft>
              <a:buClr>
                <a:schemeClr val="dk1"/>
              </a:buClr>
              <a:buSzPts val="3200"/>
              <a:buFont typeface="Saira SemiCondensed Medium"/>
              <a:buNone/>
              <a:defRPr sz="3200">
                <a:solidFill>
                  <a:schemeClr val="dk1"/>
                </a:solidFill>
                <a:latin typeface="Saira SemiCondensed Medium"/>
                <a:ea typeface="Saira SemiCondensed Medium"/>
                <a:cs typeface="Saira SemiCondensed Medium"/>
                <a:sym typeface="Saira SemiCondensed Medium"/>
              </a:defRPr>
            </a:lvl1pPr>
            <a:lvl2pPr lvl="1" rtl="0">
              <a:lnSpc>
                <a:spcPct val="90000"/>
              </a:lnSpc>
              <a:spcBef>
                <a:spcPts val="0"/>
              </a:spcBef>
              <a:spcAft>
                <a:spcPts val="0"/>
              </a:spcAft>
              <a:buClr>
                <a:schemeClr val="dk1"/>
              </a:buClr>
              <a:buSzPts val="3200"/>
              <a:buFont typeface="Saira SemiCondensed Medium"/>
              <a:buNone/>
              <a:defRPr sz="3200">
                <a:solidFill>
                  <a:schemeClr val="dk1"/>
                </a:solidFill>
                <a:latin typeface="Saira SemiCondensed Medium"/>
                <a:ea typeface="Saira SemiCondensed Medium"/>
                <a:cs typeface="Saira SemiCondensed Medium"/>
                <a:sym typeface="Saira SemiCondensed Medium"/>
              </a:defRPr>
            </a:lvl2pPr>
            <a:lvl3pPr lvl="2" rtl="0">
              <a:lnSpc>
                <a:spcPct val="90000"/>
              </a:lnSpc>
              <a:spcBef>
                <a:spcPts val="0"/>
              </a:spcBef>
              <a:spcAft>
                <a:spcPts val="0"/>
              </a:spcAft>
              <a:buClr>
                <a:schemeClr val="dk1"/>
              </a:buClr>
              <a:buSzPts val="3200"/>
              <a:buFont typeface="Saira SemiCondensed Medium"/>
              <a:buNone/>
              <a:defRPr sz="3200">
                <a:solidFill>
                  <a:schemeClr val="dk1"/>
                </a:solidFill>
                <a:latin typeface="Saira SemiCondensed Medium"/>
                <a:ea typeface="Saira SemiCondensed Medium"/>
                <a:cs typeface="Saira SemiCondensed Medium"/>
                <a:sym typeface="Saira SemiCondensed Medium"/>
              </a:defRPr>
            </a:lvl3pPr>
            <a:lvl4pPr lvl="3" rtl="0">
              <a:lnSpc>
                <a:spcPct val="90000"/>
              </a:lnSpc>
              <a:spcBef>
                <a:spcPts val="0"/>
              </a:spcBef>
              <a:spcAft>
                <a:spcPts val="0"/>
              </a:spcAft>
              <a:buClr>
                <a:schemeClr val="dk1"/>
              </a:buClr>
              <a:buSzPts val="3200"/>
              <a:buFont typeface="Saira SemiCondensed Medium"/>
              <a:buNone/>
              <a:defRPr sz="3200">
                <a:solidFill>
                  <a:schemeClr val="dk1"/>
                </a:solidFill>
                <a:latin typeface="Saira SemiCondensed Medium"/>
                <a:ea typeface="Saira SemiCondensed Medium"/>
                <a:cs typeface="Saira SemiCondensed Medium"/>
                <a:sym typeface="Saira SemiCondensed Medium"/>
              </a:defRPr>
            </a:lvl4pPr>
            <a:lvl5pPr lvl="4" rtl="0">
              <a:lnSpc>
                <a:spcPct val="90000"/>
              </a:lnSpc>
              <a:spcBef>
                <a:spcPts val="0"/>
              </a:spcBef>
              <a:spcAft>
                <a:spcPts val="0"/>
              </a:spcAft>
              <a:buClr>
                <a:schemeClr val="dk1"/>
              </a:buClr>
              <a:buSzPts val="3200"/>
              <a:buFont typeface="Saira SemiCondensed Medium"/>
              <a:buNone/>
              <a:defRPr sz="3200">
                <a:solidFill>
                  <a:schemeClr val="dk1"/>
                </a:solidFill>
                <a:latin typeface="Saira SemiCondensed Medium"/>
                <a:ea typeface="Saira SemiCondensed Medium"/>
                <a:cs typeface="Saira SemiCondensed Medium"/>
                <a:sym typeface="Saira SemiCondensed Medium"/>
              </a:defRPr>
            </a:lvl5pPr>
            <a:lvl6pPr lvl="5" rtl="0">
              <a:lnSpc>
                <a:spcPct val="90000"/>
              </a:lnSpc>
              <a:spcBef>
                <a:spcPts val="0"/>
              </a:spcBef>
              <a:spcAft>
                <a:spcPts val="0"/>
              </a:spcAft>
              <a:buClr>
                <a:schemeClr val="dk1"/>
              </a:buClr>
              <a:buSzPts val="3200"/>
              <a:buFont typeface="Saira SemiCondensed Medium"/>
              <a:buNone/>
              <a:defRPr sz="3200">
                <a:solidFill>
                  <a:schemeClr val="dk1"/>
                </a:solidFill>
                <a:latin typeface="Saira SemiCondensed Medium"/>
                <a:ea typeface="Saira SemiCondensed Medium"/>
                <a:cs typeface="Saira SemiCondensed Medium"/>
                <a:sym typeface="Saira SemiCondensed Medium"/>
              </a:defRPr>
            </a:lvl6pPr>
            <a:lvl7pPr lvl="6" rtl="0">
              <a:lnSpc>
                <a:spcPct val="90000"/>
              </a:lnSpc>
              <a:spcBef>
                <a:spcPts val="0"/>
              </a:spcBef>
              <a:spcAft>
                <a:spcPts val="0"/>
              </a:spcAft>
              <a:buClr>
                <a:schemeClr val="dk1"/>
              </a:buClr>
              <a:buSzPts val="3200"/>
              <a:buFont typeface="Saira SemiCondensed Medium"/>
              <a:buNone/>
              <a:defRPr sz="3200">
                <a:solidFill>
                  <a:schemeClr val="dk1"/>
                </a:solidFill>
                <a:latin typeface="Saira SemiCondensed Medium"/>
                <a:ea typeface="Saira SemiCondensed Medium"/>
                <a:cs typeface="Saira SemiCondensed Medium"/>
                <a:sym typeface="Saira SemiCondensed Medium"/>
              </a:defRPr>
            </a:lvl7pPr>
            <a:lvl8pPr lvl="7" rtl="0">
              <a:lnSpc>
                <a:spcPct val="90000"/>
              </a:lnSpc>
              <a:spcBef>
                <a:spcPts val="0"/>
              </a:spcBef>
              <a:spcAft>
                <a:spcPts val="0"/>
              </a:spcAft>
              <a:buClr>
                <a:schemeClr val="dk1"/>
              </a:buClr>
              <a:buSzPts val="3200"/>
              <a:buFont typeface="Saira SemiCondensed Medium"/>
              <a:buNone/>
              <a:defRPr sz="3200">
                <a:solidFill>
                  <a:schemeClr val="dk1"/>
                </a:solidFill>
                <a:latin typeface="Saira SemiCondensed Medium"/>
                <a:ea typeface="Saira SemiCondensed Medium"/>
                <a:cs typeface="Saira SemiCondensed Medium"/>
                <a:sym typeface="Saira SemiCondensed Medium"/>
              </a:defRPr>
            </a:lvl8pPr>
            <a:lvl9pPr lvl="8" rtl="0">
              <a:lnSpc>
                <a:spcPct val="90000"/>
              </a:lnSpc>
              <a:spcBef>
                <a:spcPts val="0"/>
              </a:spcBef>
              <a:spcAft>
                <a:spcPts val="0"/>
              </a:spcAft>
              <a:buClr>
                <a:schemeClr val="dk1"/>
              </a:buClr>
              <a:buSzPts val="3200"/>
              <a:buFont typeface="Saira SemiCondensed Medium"/>
              <a:buNone/>
              <a:defRPr sz="3200">
                <a:solidFill>
                  <a:schemeClr val="dk1"/>
                </a:solidFill>
                <a:latin typeface="Saira SemiCondensed Medium"/>
                <a:ea typeface="Saira SemiCondensed Medium"/>
                <a:cs typeface="Saira SemiCondensed Medium"/>
                <a:sym typeface="Saira SemiCondensed Medium"/>
              </a:defRPr>
            </a:lvl9pPr>
          </a:lstStyle>
          <a:p>
            <a:endParaRPr/>
          </a:p>
        </p:txBody>
      </p:sp>
      <p:sp>
        <p:nvSpPr>
          <p:cNvPr id="7" name="Google Shape;7;p1"/>
          <p:cNvSpPr txBox="1">
            <a:spLocks noGrp="1"/>
          </p:cNvSpPr>
          <p:nvPr>
            <p:ph type="body" idx="1"/>
          </p:nvPr>
        </p:nvSpPr>
        <p:spPr>
          <a:xfrm>
            <a:off x="1207850" y="1430148"/>
            <a:ext cx="6728400" cy="3033900"/>
          </a:xfrm>
          <a:prstGeom prst="rect">
            <a:avLst/>
          </a:prstGeom>
          <a:noFill/>
          <a:ln>
            <a:noFill/>
          </a:ln>
          <a:effectLst>
            <a:outerShdw blurRad="42863" dist="9525" dir="5400000" algn="bl" rotWithShape="0">
              <a:schemeClr val="lt1">
                <a:alpha val="25000"/>
              </a:schemeClr>
            </a:outerShdw>
          </a:effectLst>
        </p:spPr>
        <p:txBody>
          <a:bodyPr spcFirstLastPara="1" wrap="square" lIns="0" tIns="0" rIns="0" bIns="0" anchor="t" anchorCtr="0">
            <a:noAutofit/>
          </a:bodyPr>
          <a:lstStyle>
            <a:lvl1pPr marL="457200" lvl="0" indent="-342900" rtl="0">
              <a:spcBef>
                <a:spcPts val="0"/>
              </a:spcBef>
              <a:spcAft>
                <a:spcPts val="0"/>
              </a:spcAft>
              <a:buClr>
                <a:schemeClr val="accent4"/>
              </a:buClr>
              <a:buSzPts val="1800"/>
              <a:buFont typeface="Inria Sans Light"/>
              <a:buChar char="⬥"/>
              <a:defRPr sz="2400">
                <a:solidFill>
                  <a:schemeClr val="dk1"/>
                </a:solidFill>
                <a:latin typeface="Inria Sans Light"/>
                <a:ea typeface="Inria Sans Light"/>
                <a:cs typeface="Inria Sans Light"/>
                <a:sym typeface="Inria Sans Light"/>
              </a:defRPr>
            </a:lvl1pPr>
            <a:lvl2pPr marL="914400" lvl="1" indent="-342900" rtl="0">
              <a:spcBef>
                <a:spcPts val="600"/>
              </a:spcBef>
              <a:spcAft>
                <a:spcPts val="0"/>
              </a:spcAft>
              <a:buClr>
                <a:schemeClr val="accent3"/>
              </a:buClr>
              <a:buSzPts val="1800"/>
              <a:buFont typeface="Inria Sans Light"/>
              <a:buChar char="⬦"/>
              <a:defRPr sz="2400">
                <a:solidFill>
                  <a:schemeClr val="dk1"/>
                </a:solidFill>
                <a:latin typeface="Inria Sans Light"/>
                <a:ea typeface="Inria Sans Light"/>
                <a:cs typeface="Inria Sans Light"/>
                <a:sym typeface="Inria Sans Light"/>
              </a:defRPr>
            </a:lvl2pPr>
            <a:lvl3pPr marL="1371600" lvl="2" indent="-381000" rtl="0">
              <a:spcBef>
                <a:spcPts val="600"/>
              </a:spcBef>
              <a:spcAft>
                <a:spcPts val="0"/>
              </a:spcAft>
              <a:buClr>
                <a:schemeClr val="accent2"/>
              </a:buClr>
              <a:buSzPts val="2400"/>
              <a:buFont typeface="Inria Sans Light"/>
              <a:buChar char="⬩"/>
              <a:defRPr sz="2400">
                <a:solidFill>
                  <a:schemeClr val="dk1"/>
                </a:solidFill>
                <a:latin typeface="Inria Sans Light"/>
                <a:ea typeface="Inria Sans Light"/>
                <a:cs typeface="Inria Sans Light"/>
                <a:sym typeface="Inria Sans Light"/>
              </a:defRPr>
            </a:lvl3pPr>
            <a:lvl4pPr marL="1828800" lvl="3" indent="-381000" rtl="0">
              <a:spcBef>
                <a:spcPts val="600"/>
              </a:spcBef>
              <a:spcAft>
                <a:spcPts val="0"/>
              </a:spcAft>
              <a:buClr>
                <a:schemeClr val="dk1"/>
              </a:buClr>
              <a:buSzPts val="2400"/>
              <a:buFont typeface="Inria Sans Light"/>
              <a:buChar char="●"/>
              <a:defRPr sz="2400">
                <a:solidFill>
                  <a:schemeClr val="dk1"/>
                </a:solidFill>
                <a:latin typeface="Inria Sans Light"/>
                <a:ea typeface="Inria Sans Light"/>
                <a:cs typeface="Inria Sans Light"/>
                <a:sym typeface="Inria Sans Light"/>
              </a:defRPr>
            </a:lvl4pPr>
            <a:lvl5pPr marL="2286000" lvl="4" indent="-381000" rtl="0">
              <a:spcBef>
                <a:spcPts val="600"/>
              </a:spcBef>
              <a:spcAft>
                <a:spcPts val="0"/>
              </a:spcAft>
              <a:buClr>
                <a:schemeClr val="dk1"/>
              </a:buClr>
              <a:buSzPts val="2400"/>
              <a:buFont typeface="Inria Sans Light"/>
              <a:buChar char="○"/>
              <a:defRPr sz="2400">
                <a:solidFill>
                  <a:schemeClr val="dk1"/>
                </a:solidFill>
                <a:latin typeface="Inria Sans Light"/>
                <a:ea typeface="Inria Sans Light"/>
                <a:cs typeface="Inria Sans Light"/>
                <a:sym typeface="Inria Sans Light"/>
              </a:defRPr>
            </a:lvl5pPr>
            <a:lvl6pPr marL="2743200" lvl="5" indent="-381000" rtl="0">
              <a:spcBef>
                <a:spcPts val="600"/>
              </a:spcBef>
              <a:spcAft>
                <a:spcPts val="0"/>
              </a:spcAft>
              <a:buClr>
                <a:schemeClr val="dk1"/>
              </a:buClr>
              <a:buSzPts val="2400"/>
              <a:buFont typeface="Inria Sans Light"/>
              <a:buChar char="■"/>
              <a:defRPr sz="2400">
                <a:solidFill>
                  <a:schemeClr val="dk1"/>
                </a:solidFill>
                <a:latin typeface="Inria Sans Light"/>
                <a:ea typeface="Inria Sans Light"/>
                <a:cs typeface="Inria Sans Light"/>
                <a:sym typeface="Inria Sans Light"/>
              </a:defRPr>
            </a:lvl6pPr>
            <a:lvl7pPr marL="3200400" lvl="6" indent="-381000" rtl="0">
              <a:spcBef>
                <a:spcPts val="600"/>
              </a:spcBef>
              <a:spcAft>
                <a:spcPts val="0"/>
              </a:spcAft>
              <a:buClr>
                <a:schemeClr val="dk1"/>
              </a:buClr>
              <a:buSzPts val="2400"/>
              <a:buFont typeface="Inria Sans Light"/>
              <a:buChar char="●"/>
              <a:defRPr sz="2400">
                <a:solidFill>
                  <a:schemeClr val="dk1"/>
                </a:solidFill>
                <a:latin typeface="Inria Sans Light"/>
                <a:ea typeface="Inria Sans Light"/>
                <a:cs typeface="Inria Sans Light"/>
                <a:sym typeface="Inria Sans Light"/>
              </a:defRPr>
            </a:lvl7pPr>
            <a:lvl8pPr marL="3657600" lvl="7" indent="-381000" rtl="0">
              <a:spcBef>
                <a:spcPts val="600"/>
              </a:spcBef>
              <a:spcAft>
                <a:spcPts val="0"/>
              </a:spcAft>
              <a:buClr>
                <a:schemeClr val="dk1"/>
              </a:buClr>
              <a:buSzPts val="2400"/>
              <a:buFont typeface="Inria Sans Light"/>
              <a:buChar char="○"/>
              <a:defRPr sz="2400">
                <a:solidFill>
                  <a:schemeClr val="dk1"/>
                </a:solidFill>
                <a:latin typeface="Inria Sans Light"/>
                <a:ea typeface="Inria Sans Light"/>
                <a:cs typeface="Inria Sans Light"/>
                <a:sym typeface="Inria Sans Light"/>
              </a:defRPr>
            </a:lvl8pPr>
            <a:lvl9pPr marL="4114800" lvl="8" indent="-381000" rtl="0">
              <a:spcBef>
                <a:spcPts val="600"/>
              </a:spcBef>
              <a:spcAft>
                <a:spcPts val="600"/>
              </a:spcAft>
              <a:buClr>
                <a:schemeClr val="dk1"/>
              </a:buClr>
              <a:buSzPts val="2400"/>
              <a:buFont typeface="Inria Sans Light"/>
              <a:buChar char="■"/>
              <a:defRPr sz="2400">
                <a:solidFill>
                  <a:schemeClr val="dk1"/>
                </a:solidFill>
                <a:latin typeface="Inria Sans Light"/>
                <a:ea typeface="Inria Sans Light"/>
                <a:cs typeface="Inria Sans Light"/>
                <a:sym typeface="Inria Sans Light"/>
              </a:defRPr>
            </a:lvl9pPr>
          </a:lstStyle>
          <a:p>
            <a:endParaRPr/>
          </a:p>
        </p:txBody>
      </p:sp>
      <p:sp>
        <p:nvSpPr>
          <p:cNvPr id="8" name="Google Shape;8;p1"/>
          <p:cNvSpPr txBox="1">
            <a:spLocks noGrp="1"/>
          </p:cNvSpPr>
          <p:nvPr>
            <p:ph type="sldNum" idx="12"/>
          </p:nvPr>
        </p:nvSpPr>
        <p:spPr>
          <a:xfrm>
            <a:off x="8640175" y="4585800"/>
            <a:ext cx="351300" cy="405300"/>
          </a:xfrm>
          <a:prstGeom prst="rect">
            <a:avLst/>
          </a:prstGeom>
          <a:noFill/>
          <a:ln>
            <a:noFill/>
          </a:ln>
        </p:spPr>
        <p:txBody>
          <a:bodyPr spcFirstLastPara="1" wrap="square" lIns="0" tIns="0" rIns="0" bIns="0" anchor="ctr" anchorCtr="0">
            <a:noAutofit/>
          </a:bodyPr>
          <a:lstStyle>
            <a:lvl1pPr lvl="0" algn="ctr" rtl="0">
              <a:buNone/>
              <a:defRPr sz="1200">
                <a:solidFill>
                  <a:schemeClr val="accent2"/>
                </a:solidFill>
                <a:latin typeface="Titillium Web"/>
                <a:ea typeface="Titillium Web"/>
                <a:cs typeface="Titillium Web"/>
                <a:sym typeface="Titillium Web"/>
              </a:defRPr>
            </a:lvl1pPr>
            <a:lvl2pPr lvl="1" algn="ctr" rtl="0">
              <a:buNone/>
              <a:defRPr sz="1200">
                <a:solidFill>
                  <a:schemeClr val="accent2"/>
                </a:solidFill>
                <a:latin typeface="Titillium Web"/>
                <a:ea typeface="Titillium Web"/>
                <a:cs typeface="Titillium Web"/>
                <a:sym typeface="Titillium Web"/>
              </a:defRPr>
            </a:lvl2pPr>
            <a:lvl3pPr lvl="2" algn="ctr" rtl="0">
              <a:buNone/>
              <a:defRPr sz="1200">
                <a:solidFill>
                  <a:schemeClr val="accent2"/>
                </a:solidFill>
                <a:latin typeface="Titillium Web"/>
                <a:ea typeface="Titillium Web"/>
                <a:cs typeface="Titillium Web"/>
                <a:sym typeface="Titillium Web"/>
              </a:defRPr>
            </a:lvl3pPr>
            <a:lvl4pPr lvl="3" algn="ctr" rtl="0">
              <a:buNone/>
              <a:defRPr sz="1200">
                <a:solidFill>
                  <a:schemeClr val="accent2"/>
                </a:solidFill>
                <a:latin typeface="Titillium Web"/>
                <a:ea typeface="Titillium Web"/>
                <a:cs typeface="Titillium Web"/>
                <a:sym typeface="Titillium Web"/>
              </a:defRPr>
            </a:lvl4pPr>
            <a:lvl5pPr lvl="4" algn="ctr" rtl="0">
              <a:buNone/>
              <a:defRPr sz="1200">
                <a:solidFill>
                  <a:schemeClr val="accent2"/>
                </a:solidFill>
                <a:latin typeface="Titillium Web"/>
                <a:ea typeface="Titillium Web"/>
                <a:cs typeface="Titillium Web"/>
                <a:sym typeface="Titillium Web"/>
              </a:defRPr>
            </a:lvl5pPr>
            <a:lvl6pPr lvl="5" algn="ctr" rtl="0">
              <a:buNone/>
              <a:defRPr sz="1200">
                <a:solidFill>
                  <a:schemeClr val="accent2"/>
                </a:solidFill>
                <a:latin typeface="Titillium Web"/>
                <a:ea typeface="Titillium Web"/>
                <a:cs typeface="Titillium Web"/>
                <a:sym typeface="Titillium Web"/>
              </a:defRPr>
            </a:lvl6pPr>
            <a:lvl7pPr lvl="6" algn="ctr" rtl="0">
              <a:buNone/>
              <a:defRPr sz="1200">
                <a:solidFill>
                  <a:schemeClr val="accent2"/>
                </a:solidFill>
                <a:latin typeface="Titillium Web"/>
                <a:ea typeface="Titillium Web"/>
                <a:cs typeface="Titillium Web"/>
                <a:sym typeface="Titillium Web"/>
              </a:defRPr>
            </a:lvl7pPr>
            <a:lvl8pPr lvl="7" algn="ctr" rtl="0">
              <a:buNone/>
              <a:defRPr sz="1200">
                <a:solidFill>
                  <a:schemeClr val="accent2"/>
                </a:solidFill>
                <a:latin typeface="Titillium Web"/>
                <a:ea typeface="Titillium Web"/>
                <a:cs typeface="Titillium Web"/>
                <a:sym typeface="Titillium Web"/>
              </a:defRPr>
            </a:lvl8pPr>
            <a:lvl9pPr lvl="8" algn="ctr" rtl="0">
              <a:buNone/>
              <a:defRPr sz="1200">
                <a:solidFill>
                  <a:schemeClr val="accent2"/>
                </a:solidFill>
                <a:latin typeface="Titillium Web"/>
                <a:ea typeface="Titillium Web"/>
                <a:cs typeface="Titillium Web"/>
                <a:sym typeface="Titillium Web"/>
              </a:defRPr>
            </a:lvl9pPr>
          </a:lstStyle>
          <a:p>
            <a:pPr>
              <a:buClr>
                <a:srgbClr val="000000"/>
              </a:buClr>
              <a:buFont typeface="Arial"/>
              <a:buNone/>
            </a:pPr>
            <a:fld id="{00000000-1234-1234-1234-123412341234}" type="slidenum">
              <a:rPr lang="en" kern="0">
                <a:solidFill>
                  <a:srgbClr val="1781A1"/>
                </a:solidFill>
              </a:rPr>
              <a:pPr>
                <a:buClr>
                  <a:srgbClr val="000000"/>
                </a:buClr>
                <a:buFont typeface="Arial"/>
                <a:buNone/>
              </a:pPr>
              <a:t>‹#›</a:t>
            </a:fld>
            <a:endParaRPr kern="0">
              <a:solidFill>
                <a:srgbClr val="1781A1"/>
              </a:solidFill>
            </a:endParaRPr>
          </a:p>
        </p:txBody>
      </p:sp>
    </p:spTree>
    <p:extLst>
      <p:ext uri="{BB962C8B-B14F-4D97-AF65-F5344CB8AC3E}">
        <p14:creationId xmlns:p14="http://schemas.microsoft.com/office/powerpoint/2010/main" val="1590075064"/>
      </p:ext>
    </p:extLst>
  </p:cSld>
  <p:clrMap bg1="lt1" tx1="dk1" bg2="dk2" tx2="lt2" accent1="accent1" accent2="accent2" accent3="accent3" accent4="accent4" accent5="accent5" accent6="accent6" hlink="hlink" folHlink="folHlink"/>
  <p:sldLayoutIdLst>
    <p:sldLayoutId id="2147483674"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5.xml"/><Relationship Id="rId4" Type="http://schemas.openxmlformats.org/officeDocument/2006/relationships/image" Target="../media/image4.gif"/></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6.xml"/><Relationship Id="rId4" Type="http://schemas.openxmlformats.org/officeDocument/2006/relationships/image" Target="../media/image4.gif"/></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8.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9.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1.xml"/><Relationship Id="rId4" Type="http://schemas.openxmlformats.org/officeDocument/2006/relationships/image" Target="../media/image4.gif"/></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2.xml"/><Relationship Id="rId4" Type="http://schemas.openxmlformats.org/officeDocument/2006/relationships/image" Target="../media/image4.gif"/></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hemeOverride" Target="../theme/themeOverr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grpSp>
        <p:nvGrpSpPr>
          <p:cNvPr id="142" name="Google Shape;142;p14"/>
          <p:cNvGrpSpPr/>
          <p:nvPr/>
        </p:nvGrpSpPr>
        <p:grpSpPr>
          <a:xfrm>
            <a:off x="1311079" y="985527"/>
            <a:ext cx="832106" cy="832102"/>
            <a:chOff x="1923675" y="1633650"/>
            <a:chExt cx="436000" cy="435975"/>
          </a:xfrm>
        </p:grpSpPr>
        <p:sp>
          <p:nvSpPr>
            <p:cNvPr id="143" name="Google Shape;143;p14"/>
            <p:cNvSpPr/>
            <p:nvPr/>
          </p:nvSpPr>
          <p:spPr>
            <a:xfrm>
              <a:off x="2209250" y="1633650"/>
              <a:ext cx="150425" cy="150425"/>
            </a:xfrm>
            <a:custGeom>
              <a:avLst/>
              <a:gdLst/>
              <a:ahLst/>
              <a:cxnLst/>
              <a:rect l="l" t="t" r="r" b="b"/>
              <a:pathLst>
                <a:path w="6017" h="6017" fill="none" extrusionOk="0">
                  <a:moveTo>
                    <a:pt x="5846" y="3605"/>
                  </a:moveTo>
                  <a:lnTo>
                    <a:pt x="2412" y="171"/>
                  </a:lnTo>
                  <a:lnTo>
                    <a:pt x="2412" y="171"/>
                  </a:lnTo>
                  <a:lnTo>
                    <a:pt x="2314" y="98"/>
                  </a:lnTo>
                  <a:lnTo>
                    <a:pt x="2217" y="49"/>
                  </a:lnTo>
                  <a:lnTo>
                    <a:pt x="2095" y="25"/>
                  </a:lnTo>
                  <a:lnTo>
                    <a:pt x="1997" y="1"/>
                  </a:lnTo>
                  <a:lnTo>
                    <a:pt x="1876" y="25"/>
                  </a:lnTo>
                  <a:lnTo>
                    <a:pt x="1778" y="49"/>
                  </a:lnTo>
                  <a:lnTo>
                    <a:pt x="1681" y="98"/>
                  </a:lnTo>
                  <a:lnTo>
                    <a:pt x="1583" y="171"/>
                  </a:lnTo>
                  <a:lnTo>
                    <a:pt x="0" y="1778"/>
                  </a:lnTo>
                  <a:lnTo>
                    <a:pt x="4238" y="6016"/>
                  </a:lnTo>
                  <a:lnTo>
                    <a:pt x="5846" y="4433"/>
                  </a:lnTo>
                  <a:lnTo>
                    <a:pt x="5846" y="4433"/>
                  </a:lnTo>
                  <a:lnTo>
                    <a:pt x="5919" y="4336"/>
                  </a:lnTo>
                  <a:lnTo>
                    <a:pt x="5967" y="4238"/>
                  </a:lnTo>
                  <a:lnTo>
                    <a:pt x="5992" y="4141"/>
                  </a:lnTo>
                  <a:lnTo>
                    <a:pt x="6016" y="4019"/>
                  </a:lnTo>
                  <a:lnTo>
                    <a:pt x="5992" y="3922"/>
                  </a:lnTo>
                  <a:lnTo>
                    <a:pt x="5967" y="3800"/>
                  </a:lnTo>
                  <a:lnTo>
                    <a:pt x="5919" y="3703"/>
                  </a:lnTo>
                  <a:lnTo>
                    <a:pt x="5846" y="3605"/>
                  </a:lnTo>
                  <a:lnTo>
                    <a:pt x="5846" y="3605"/>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44" name="Google Shape;144;p14"/>
            <p:cNvSpPr/>
            <p:nvPr/>
          </p:nvSpPr>
          <p:spPr>
            <a:xfrm>
              <a:off x="2019900" y="1757250"/>
              <a:ext cx="261825" cy="261850"/>
            </a:xfrm>
            <a:custGeom>
              <a:avLst/>
              <a:gdLst/>
              <a:ahLst/>
              <a:cxnLst/>
              <a:rect l="l" t="t" r="r" b="b"/>
              <a:pathLst>
                <a:path w="10473" h="10474" fill="none" extrusionOk="0">
                  <a:moveTo>
                    <a:pt x="10473" y="1"/>
                  </a:moveTo>
                  <a:lnTo>
                    <a:pt x="0" y="1047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45" name="Google Shape;145;p14"/>
            <p:cNvSpPr/>
            <p:nvPr/>
          </p:nvSpPr>
          <p:spPr>
            <a:xfrm>
              <a:off x="1923675" y="1681150"/>
              <a:ext cx="388500" cy="388475"/>
            </a:xfrm>
            <a:custGeom>
              <a:avLst/>
              <a:gdLst/>
              <a:ahLst/>
              <a:cxnLst/>
              <a:rect l="l" t="t" r="r" b="b"/>
              <a:pathLst>
                <a:path w="15540" h="15539" fill="none" extrusionOk="0">
                  <a:moveTo>
                    <a:pt x="11277" y="0"/>
                  </a:moveTo>
                  <a:lnTo>
                    <a:pt x="756" y="10546"/>
                  </a:lnTo>
                  <a:lnTo>
                    <a:pt x="756" y="10546"/>
                  </a:lnTo>
                  <a:lnTo>
                    <a:pt x="683" y="10619"/>
                  </a:lnTo>
                  <a:lnTo>
                    <a:pt x="634" y="10692"/>
                  </a:lnTo>
                  <a:lnTo>
                    <a:pt x="610" y="10765"/>
                  </a:lnTo>
                  <a:lnTo>
                    <a:pt x="585" y="10863"/>
                  </a:lnTo>
                  <a:lnTo>
                    <a:pt x="1" y="14881"/>
                  </a:lnTo>
                  <a:lnTo>
                    <a:pt x="1" y="14881"/>
                  </a:lnTo>
                  <a:lnTo>
                    <a:pt x="1" y="15003"/>
                  </a:lnTo>
                  <a:lnTo>
                    <a:pt x="25" y="15149"/>
                  </a:lnTo>
                  <a:lnTo>
                    <a:pt x="98" y="15271"/>
                  </a:lnTo>
                  <a:lnTo>
                    <a:pt x="171" y="15368"/>
                  </a:lnTo>
                  <a:lnTo>
                    <a:pt x="171" y="15368"/>
                  </a:lnTo>
                  <a:lnTo>
                    <a:pt x="269" y="15441"/>
                  </a:lnTo>
                  <a:lnTo>
                    <a:pt x="366" y="15490"/>
                  </a:lnTo>
                  <a:lnTo>
                    <a:pt x="464" y="15514"/>
                  </a:lnTo>
                  <a:lnTo>
                    <a:pt x="585" y="15539"/>
                  </a:lnTo>
                  <a:lnTo>
                    <a:pt x="585" y="15539"/>
                  </a:lnTo>
                  <a:lnTo>
                    <a:pt x="659" y="15539"/>
                  </a:lnTo>
                  <a:lnTo>
                    <a:pt x="4677" y="14954"/>
                  </a:lnTo>
                  <a:lnTo>
                    <a:pt x="4677" y="14954"/>
                  </a:lnTo>
                  <a:lnTo>
                    <a:pt x="4848" y="14905"/>
                  </a:lnTo>
                  <a:lnTo>
                    <a:pt x="4921" y="14857"/>
                  </a:lnTo>
                  <a:lnTo>
                    <a:pt x="4994" y="14784"/>
                  </a:lnTo>
                  <a:lnTo>
                    <a:pt x="15539" y="4262"/>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46" name="Google Shape;146;p14"/>
            <p:cNvSpPr/>
            <p:nvPr/>
          </p:nvSpPr>
          <p:spPr>
            <a:xfrm>
              <a:off x="1974225" y="1711575"/>
              <a:ext cx="261825" cy="261850"/>
            </a:xfrm>
            <a:custGeom>
              <a:avLst/>
              <a:gdLst/>
              <a:ahLst/>
              <a:cxnLst/>
              <a:rect l="l" t="t" r="r" b="b"/>
              <a:pathLst>
                <a:path w="10473" h="10474" fill="none" extrusionOk="0">
                  <a:moveTo>
                    <a:pt x="0" y="10474"/>
                  </a:moveTo>
                  <a:lnTo>
                    <a:pt x="10473"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47" name="Google Shape;147;p14"/>
            <p:cNvSpPr/>
            <p:nvPr/>
          </p:nvSpPr>
          <p:spPr>
            <a:xfrm>
              <a:off x="1934650" y="2014200"/>
              <a:ext cx="44475" cy="44475"/>
            </a:xfrm>
            <a:custGeom>
              <a:avLst/>
              <a:gdLst/>
              <a:ahLst/>
              <a:cxnLst/>
              <a:rect l="l" t="t" r="r" b="b"/>
              <a:pathLst>
                <a:path w="1779" h="1779" fill="none" extrusionOk="0">
                  <a:moveTo>
                    <a:pt x="1778" y="1778"/>
                  </a:moveTo>
                  <a:lnTo>
                    <a:pt x="0" y="0"/>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48" name="Google Shape;148;p14"/>
            <p:cNvSpPr/>
            <p:nvPr/>
          </p:nvSpPr>
          <p:spPr>
            <a:xfrm>
              <a:off x="1944375" y="1947225"/>
              <a:ext cx="101725" cy="101700"/>
            </a:xfrm>
            <a:custGeom>
              <a:avLst/>
              <a:gdLst/>
              <a:ahLst/>
              <a:cxnLst/>
              <a:rect l="l" t="t" r="r" b="b"/>
              <a:pathLst>
                <a:path w="4069" h="4068" fill="none" extrusionOk="0">
                  <a:moveTo>
                    <a:pt x="1" y="49"/>
                  </a:moveTo>
                  <a:lnTo>
                    <a:pt x="1" y="49"/>
                  </a:lnTo>
                  <a:lnTo>
                    <a:pt x="25" y="0"/>
                  </a:lnTo>
                  <a:lnTo>
                    <a:pt x="25" y="0"/>
                  </a:lnTo>
                  <a:lnTo>
                    <a:pt x="4068" y="4043"/>
                  </a:lnTo>
                  <a:lnTo>
                    <a:pt x="4068" y="4043"/>
                  </a:lnTo>
                  <a:lnTo>
                    <a:pt x="4068" y="4043"/>
                  </a:lnTo>
                  <a:lnTo>
                    <a:pt x="4020" y="4068"/>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grpSp>
      <p:sp>
        <p:nvSpPr>
          <p:cNvPr id="3" name="Прямоугольник 2"/>
          <p:cNvSpPr/>
          <p:nvPr/>
        </p:nvSpPr>
        <p:spPr>
          <a:xfrm>
            <a:off x="0" y="249907"/>
            <a:ext cx="9144000" cy="2862322"/>
          </a:xfrm>
          <a:prstGeom prst="rect">
            <a:avLst/>
          </a:prstGeom>
          <a:solidFill>
            <a:schemeClr val="tx2">
              <a:lumMod val="75000"/>
              <a:alpha val="40000"/>
            </a:schemeClr>
          </a:solidFill>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indent="3143250"/>
            <a:r>
              <a:rPr lang="ru-RU" sz="3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Інформація</a:t>
            </a: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p>
          <a:p>
            <a:pPr marL="3143250"/>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про Порядок </a:t>
            </a:r>
            <a:r>
              <a:rPr lang="ru-RU" sz="3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прийому</a:t>
            </a: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на </a:t>
            </a:r>
            <a:r>
              <a:rPr lang="ru-RU" sz="3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навчання</a:t>
            </a: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для </a:t>
            </a:r>
            <a:r>
              <a:rPr lang="ru-RU" sz="3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здобуття</a:t>
            </a: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ru-RU" sz="3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вищої</a:t>
            </a: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ru-RU" sz="3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освіти</a:t>
            </a:r>
            <a:endPar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indent="3143250"/>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у 2022 </a:t>
            </a:r>
            <a:r>
              <a:rPr lang="ru-RU" sz="36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році</a:t>
            </a:r>
            <a:r>
              <a:rPr lang="ru-RU" sz="3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uk-UA"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5576" y="395144"/>
            <a:ext cx="2045900" cy="20459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425419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10</a:t>
            </a:fld>
            <a:endParaRPr lang="en">
              <a:solidFill>
                <a:srgbClr val="1781A1"/>
              </a:solidFill>
            </a:endParaRPr>
          </a:p>
        </p:txBody>
      </p:sp>
      <p:sp>
        <p:nvSpPr>
          <p:cNvPr id="3" name="TextBox 2"/>
          <p:cNvSpPr txBox="1"/>
          <p:nvPr/>
        </p:nvSpPr>
        <p:spPr>
          <a:xfrm>
            <a:off x="236631" y="44608"/>
            <a:ext cx="6967164" cy="523220"/>
          </a:xfrm>
          <a:prstGeom prst="rect">
            <a:avLst/>
          </a:prstGeom>
          <a:noFill/>
        </p:spPr>
        <p:txBody>
          <a:bodyPr wrap="none" rtlCol="0">
            <a:spAutoFit/>
          </a:bodyPr>
          <a:lstStyle/>
          <a:p>
            <a:r>
              <a:rPr lang="ru-RU" sz="2800" b="1" dirty="0" err="1">
                <a:solidFill>
                  <a:srgbClr val="FFC000"/>
                </a:solidFill>
                <a:effectLst>
                  <a:outerShdw blurRad="38100" dist="38100" dir="2700000" algn="tl">
                    <a:srgbClr val="000000">
                      <a:alpha val="43137"/>
                    </a:srgbClr>
                  </a:outerShdw>
                </a:effectLst>
              </a:rPr>
              <a:t>Основні</a:t>
            </a:r>
            <a:r>
              <a:rPr lang="ru-RU" sz="2800" b="1" dirty="0">
                <a:solidFill>
                  <a:srgbClr val="FFC000"/>
                </a:solidFill>
                <a:effectLst>
                  <a:outerShdw blurRad="38100" dist="38100" dir="2700000" algn="tl">
                    <a:srgbClr val="000000">
                      <a:alpha val="43137"/>
                    </a:srgbClr>
                  </a:outerShdw>
                </a:effectLst>
              </a:rPr>
              <a:t> правила та </a:t>
            </a:r>
            <a:r>
              <a:rPr lang="ru-RU" sz="2800" b="1" dirty="0" err="1">
                <a:solidFill>
                  <a:srgbClr val="FFC000"/>
                </a:solidFill>
                <a:effectLst>
                  <a:outerShdw blurRad="38100" dist="38100" dir="2700000" algn="tl">
                    <a:srgbClr val="000000">
                      <a:alpha val="43137"/>
                    </a:srgbClr>
                  </a:outerShdw>
                </a:effectLst>
              </a:rPr>
              <a:t>терміни</a:t>
            </a:r>
            <a:r>
              <a:rPr lang="ru-RU" sz="2800" b="1" dirty="0">
                <a:solidFill>
                  <a:srgbClr val="FFC000"/>
                </a:solidFill>
                <a:effectLst>
                  <a:outerShdw blurRad="38100" dist="38100" dir="2700000" algn="tl">
                    <a:srgbClr val="000000">
                      <a:alpha val="43137"/>
                    </a:srgbClr>
                  </a:outerShdw>
                </a:effectLst>
              </a:rPr>
              <a:t> </a:t>
            </a:r>
            <a:r>
              <a:rPr lang="ru-RU" sz="2800" b="1" dirty="0" err="1">
                <a:solidFill>
                  <a:srgbClr val="FFC000"/>
                </a:solidFill>
                <a:effectLst>
                  <a:outerShdw blurRad="38100" dist="38100" dir="2700000" algn="tl">
                    <a:srgbClr val="000000">
                      <a:alpha val="43137"/>
                    </a:srgbClr>
                  </a:outerShdw>
                </a:effectLst>
              </a:rPr>
              <a:t>прийому</a:t>
            </a:r>
            <a:r>
              <a:rPr lang="ru-RU" sz="2800" b="1" dirty="0">
                <a:solidFill>
                  <a:srgbClr val="FFC000"/>
                </a:solidFill>
                <a:effectLst>
                  <a:outerShdw blurRad="38100" dist="38100" dir="2700000" algn="tl">
                    <a:srgbClr val="000000">
                      <a:alpha val="43137"/>
                    </a:srgbClr>
                  </a:outerShdw>
                </a:effectLst>
              </a:rPr>
              <a:t> </a:t>
            </a:r>
            <a:endParaRPr lang="uk-UA" sz="2800" b="1" dirty="0">
              <a:solidFill>
                <a:srgbClr val="FFC000"/>
              </a:solidFill>
              <a:effectLst>
                <a:outerShdw blurRad="38100" dist="38100" dir="2700000" algn="tl">
                  <a:srgbClr val="000000">
                    <a:alpha val="43137"/>
                  </a:srgbClr>
                </a:outerShdw>
              </a:effectLst>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395536" y="879632"/>
            <a:ext cx="4248472" cy="2308324"/>
          </a:xfrm>
          <a:prstGeom prst="rect">
            <a:avLst/>
          </a:prstGeom>
        </p:spPr>
        <p:txBody>
          <a:bodyPr wrap="square">
            <a:spAutoFit/>
          </a:bodyPr>
          <a:lstStyle/>
          <a:p>
            <a:r>
              <a:rPr lang="uk-UA" b="1" dirty="0" smtClean="0">
                <a:solidFill>
                  <a:schemeClr val="bg1"/>
                </a:solidFill>
                <a:effectLst>
                  <a:outerShdw blurRad="38100" dist="38100" dir="2700000" algn="tl">
                    <a:srgbClr val="000000">
                      <a:alpha val="43137"/>
                    </a:srgbClr>
                  </a:outerShdw>
                </a:effectLst>
              </a:rPr>
              <a:t>для вступу на навчання для здобуття ступеня </a:t>
            </a:r>
            <a:r>
              <a:rPr lang="uk-UA" b="1" dirty="0" smtClean="0">
                <a:solidFill>
                  <a:srgbClr val="FFC000"/>
                </a:solidFill>
                <a:effectLst>
                  <a:outerShdw blurRad="38100" dist="38100" dir="2700000" algn="tl">
                    <a:srgbClr val="000000">
                      <a:alpha val="43137"/>
                    </a:srgbClr>
                  </a:outerShdw>
                </a:effectLst>
              </a:rPr>
              <a:t>магістра</a:t>
            </a:r>
            <a:r>
              <a:rPr lang="uk-UA" b="1" dirty="0" smtClean="0">
                <a:solidFill>
                  <a:schemeClr val="bg1"/>
                </a:solidFill>
                <a:effectLst>
                  <a:outerShdw blurRad="38100" dist="38100" dir="2700000" algn="tl">
                    <a:srgbClr val="000000">
                      <a:alpha val="43137"/>
                    </a:srgbClr>
                  </a:outerShdw>
                </a:effectLst>
              </a:rPr>
              <a:t> на основі здобутого ступеня вищої освіти за спеціальностями галузей знань </a:t>
            </a:r>
          </a:p>
          <a:p>
            <a:endParaRPr lang="uk-UA" b="1" dirty="0" smtClean="0">
              <a:solidFill>
                <a:schemeClr val="bg1"/>
              </a:solidFill>
              <a:effectLst>
                <a:outerShdw blurRad="38100" dist="38100" dir="2700000" algn="tl">
                  <a:srgbClr val="000000">
                    <a:alpha val="43137"/>
                  </a:srgbClr>
                </a:outerShdw>
              </a:effectLst>
            </a:endParaRPr>
          </a:p>
          <a:p>
            <a:endParaRPr lang="uk-UA" b="1" dirty="0" smtClean="0">
              <a:solidFill>
                <a:schemeClr val="bg1"/>
              </a:solidFill>
              <a:effectLst>
                <a:outerShdw blurRad="38100" dist="38100" dir="2700000" algn="tl">
                  <a:srgbClr val="000000">
                    <a:alpha val="43137"/>
                  </a:srgbClr>
                </a:outerShdw>
              </a:effectLst>
            </a:endParaRPr>
          </a:p>
          <a:p>
            <a:r>
              <a:rPr lang="uk-UA" b="1" dirty="0" smtClean="0">
                <a:solidFill>
                  <a:schemeClr val="bg1"/>
                </a:solidFill>
                <a:effectLst>
                  <a:outerShdw blurRad="38100" dist="38100" dir="2700000" algn="tl">
                    <a:srgbClr val="000000">
                      <a:alpha val="43137"/>
                    </a:srgbClr>
                  </a:outerShdw>
                </a:effectLst>
              </a:rPr>
              <a:t>053 Психологія</a:t>
            </a:r>
          </a:p>
        </p:txBody>
      </p:sp>
      <p:sp>
        <p:nvSpPr>
          <p:cNvPr id="6" name="Прямоугольник 5"/>
          <p:cNvSpPr/>
          <p:nvPr/>
        </p:nvSpPr>
        <p:spPr>
          <a:xfrm>
            <a:off x="4578796" y="1016849"/>
            <a:ext cx="4291315" cy="3970318"/>
          </a:xfrm>
          <a:prstGeom prst="rect">
            <a:avLst/>
          </a:prstGeom>
        </p:spPr>
        <p:txBody>
          <a:bodyPr wrap="square">
            <a:spAutoFit/>
          </a:bodyPr>
          <a:lstStyle/>
          <a:p>
            <a:pPr marL="285750" indent="-285750">
              <a:buBlip>
                <a:blip r:embed="rId4"/>
              </a:buBlip>
            </a:pPr>
            <a:r>
              <a:rPr lang="uk-UA" b="1" dirty="0" smtClean="0">
                <a:solidFill>
                  <a:schemeClr val="bg1"/>
                </a:solidFill>
                <a:effectLst>
                  <a:outerShdw blurRad="38100" dist="38100" dir="2700000" algn="tl">
                    <a:srgbClr val="000000">
                      <a:alpha val="43137"/>
                    </a:srgbClr>
                  </a:outerShdw>
                </a:effectLst>
              </a:rPr>
              <a:t>магістерського тесту навчальної компетентності (МТНК) та фахового іспиту – з дипломом бакалавра, спеціаліста, магістра, </a:t>
            </a:r>
          </a:p>
          <a:p>
            <a:pPr marL="285750" indent="-285750">
              <a:buBlip>
                <a:blip r:embed="rId4"/>
              </a:buBlip>
            </a:pPr>
            <a:endParaRPr lang="uk-UA" b="1" dirty="0">
              <a:solidFill>
                <a:schemeClr val="bg1"/>
              </a:solidFill>
              <a:effectLst>
                <a:outerShdw blurRad="38100" dist="38100" dir="2700000" algn="tl">
                  <a:srgbClr val="000000">
                    <a:alpha val="43137"/>
                  </a:srgbClr>
                </a:outerShdw>
              </a:effectLst>
            </a:endParaRPr>
          </a:p>
          <a:p>
            <a:pPr marL="285750" indent="-285750">
              <a:buBlip>
                <a:blip r:embed="rId4"/>
              </a:buBlip>
            </a:pPr>
            <a:r>
              <a:rPr lang="uk-UA" b="1" dirty="0" smtClean="0">
                <a:solidFill>
                  <a:schemeClr val="bg1"/>
                </a:solidFill>
                <a:effectLst>
                  <a:outerShdw blurRad="38100" dist="38100" dir="2700000" algn="tl">
                    <a:srgbClr val="000000">
                      <a:alpha val="43137"/>
                    </a:srgbClr>
                  </a:outerShdw>
                </a:effectLst>
              </a:rPr>
              <a:t>або індивідуальної усної співбесіди (іноземна мова</a:t>
            </a:r>
            <a:r>
              <a:rPr lang="uk-UA" b="1" dirty="0">
                <a:solidFill>
                  <a:schemeClr val="bg1"/>
                </a:solidFill>
                <a:effectLst>
                  <a:outerShdw blurRad="38100" dist="38100" dir="2700000" algn="tl">
                    <a:srgbClr val="000000">
                      <a:alpha val="43137"/>
                    </a:srgbClr>
                  </a:outerShdw>
                </a:effectLst>
              </a:rPr>
              <a:t>) та фахового </a:t>
            </a:r>
            <a:r>
              <a:rPr lang="uk-UA" b="1" dirty="0" smtClean="0">
                <a:solidFill>
                  <a:schemeClr val="bg1"/>
                </a:solidFill>
                <a:effectLst>
                  <a:outerShdw blurRad="38100" dist="38100" dir="2700000" algn="tl">
                    <a:srgbClr val="000000">
                      <a:alpha val="43137"/>
                    </a:srgbClr>
                  </a:outerShdw>
                </a:effectLst>
              </a:rPr>
              <a:t>іспиту – з дипломом магістра, спеціаліста</a:t>
            </a:r>
          </a:p>
          <a:p>
            <a:endParaRPr lang="uk-UA" b="1" dirty="0" smtClean="0">
              <a:solidFill>
                <a:schemeClr val="bg1"/>
              </a:solidFill>
              <a:effectLst>
                <a:outerShdw blurRad="38100" dist="38100" dir="2700000" algn="tl">
                  <a:srgbClr val="000000">
                    <a:alpha val="43137"/>
                  </a:srgbClr>
                </a:outerShdw>
              </a:effectLst>
            </a:endParaRPr>
          </a:p>
          <a:p>
            <a:pPr marL="285750" indent="-285750">
              <a:buBlip>
                <a:blip r:embed="rId4"/>
              </a:buBlip>
            </a:pPr>
            <a:r>
              <a:rPr lang="uk-UA" b="1" strike="sngStrike" dirty="0" smtClean="0">
                <a:solidFill>
                  <a:schemeClr val="bg1"/>
                </a:solidFill>
                <a:effectLst>
                  <a:outerShdw blurRad="38100" dist="38100" dir="2700000" algn="tl">
                    <a:srgbClr val="000000">
                      <a:alpha val="43137"/>
                    </a:srgbClr>
                  </a:outerShdw>
                </a:effectLst>
              </a:rPr>
              <a:t>або розгляду мотиваційних листів </a:t>
            </a:r>
          </a:p>
          <a:p>
            <a:pPr marL="285750" indent="-285750">
              <a:buBlip>
                <a:blip r:embed="rId4"/>
              </a:buBlip>
            </a:pPr>
            <a:r>
              <a:rPr lang="uk-UA" b="1" dirty="0" smtClean="0">
                <a:solidFill>
                  <a:schemeClr val="bg1"/>
                </a:solidFill>
                <a:effectLst>
                  <a:outerShdw blurRad="38100" dist="38100" dir="2700000" algn="tl">
                    <a:srgbClr val="000000">
                      <a:alpha val="43137"/>
                    </a:srgbClr>
                  </a:outerShdw>
                </a:effectLst>
              </a:rPr>
              <a:t>для іноземців – вступний фаховий + іноземна мова</a:t>
            </a:r>
            <a:endParaRPr lang="uk-UA" b="1" dirty="0">
              <a:solidFill>
                <a:schemeClr val="bg1"/>
              </a:solidFill>
              <a:effectLst>
                <a:outerShdw blurRad="38100" dist="38100" dir="2700000" algn="tl">
                  <a:srgbClr val="000000">
                    <a:alpha val="43137"/>
                  </a:srgbClr>
                </a:outerShdw>
              </a:effectLst>
            </a:endParaRPr>
          </a:p>
        </p:txBody>
      </p:sp>
      <p:sp>
        <p:nvSpPr>
          <p:cNvPr id="8" name="Стрелка вниз 7"/>
          <p:cNvSpPr/>
          <p:nvPr/>
        </p:nvSpPr>
        <p:spPr>
          <a:xfrm rot="16200000">
            <a:off x="3253350" y="2715766"/>
            <a:ext cx="1440160" cy="576064"/>
          </a:xfrm>
          <a:prstGeom prst="downArrow">
            <a:avLst/>
          </a:prstGeom>
          <a:effectLst>
            <a:outerShdw blurRad="50800" dist="38100" dir="8100000" algn="tr" rotWithShape="0">
              <a:prstClr val="black">
                <a:alpha val="40000"/>
              </a:prstClr>
            </a:outerShdw>
          </a:effectLst>
        </p:spPr>
        <p:style>
          <a:lnRef idx="0">
            <a:schemeClr val="accent5"/>
          </a:lnRef>
          <a:fillRef idx="3">
            <a:schemeClr val="accent5"/>
          </a:fillRef>
          <a:effectRef idx="3">
            <a:schemeClr val="accent5"/>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6296290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11</a:t>
            </a:fld>
            <a:endParaRPr lang="en">
              <a:solidFill>
                <a:srgbClr val="1781A1"/>
              </a:solidFill>
            </a:endParaRPr>
          </a:p>
        </p:txBody>
      </p:sp>
      <p:sp>
        <p:nvSpPr>
          <p:cNvPr id="3" name="TextBox 2"/>
          <p:cNvSpPr txBox="1"/>
          <p:nvPr/>
        </p:nvSpPr>
        <p:spPr>
          <a:xfrm>
            <a:off x="236631" y="44608"/>
            <a:ext cx="6967164" cy="523220"/>
          </a:xfrm>
          <a:prstGeom prst="rect">
            <a:avLst/>
          </a:prstGeom>
          <a:noFill/>
        </p:spPr>
        <p:txBody>
          <a:bodyPr wrap="none" rtlCol="0">
            <a:spAutoFit/>
          </a:bodyPr>
          <a:lstStyle/>
          <a:p>
            <a:r>
              <a:rPr lang="ru-RU" sz="2800" b="1" dirty="0" err="1">
                <a:solidFill>
                  <a:srgbClr val="FFC000"/>
                </a:solidFill>
                <a:effectLst>
                  <a:outerShdw blurRad="38100" dist="38100" dir="2700000" algn="tl">
                    <a:srgbClr val="000000">
                      <a:alpha val="43137"/>
                    </a:srgbClr>
                  </a:outerShdw>
                </a:effectLst>
              </a:rPr>
              <a:t>Основні</a:t>
            </a:r>
            <a:r>
              <a:rPr lang="ru-RU" sz="2800" b="1" dirty="0">
                <a:solidFill>
                  <a:srgbClr val="FFC000"/>
                </a:solidFill>
                <a:effectLst>
                  <a:outerShdw blurRad="38100" dist="38100" dir="2700000" algn="tl">
                    <a:srgbClr val="000000">
                      <a:alpha val="43137"/>
                    </a:srgbClr>
                  </a:outerShdw>
                </a:effectLst>
              </a:rPr>
              <a:t> правила та </a:t>
            </a:r>
            <a:r>
              <a:rPr lang="ru-RU" sz="2800" b="1" dirty="0" err="1">
                <a:solidFill>
                  <a:srgbClr val="FFC000"/>
                </a:solidFill>
                <a:effectLst>
                  <a:outerShdw blurRad="38100" dist="38100" dir="2700000" algn="tl">
                    <a:srgbClr val="000000">
                      <a:alpha val="43137"/>
                    </a:srgbClr>
                  </a:outerShdw>
                </a:effectLst>
              </a:rPr>
              <a:t>терміни</a:t>
            </a:r>
            <a:r>
              <a:rPr lang="ru-RU" sz="2800" b="1" dirty="0">
                <a:solidFill>
                  <a:srgbClr val="FFC000"/>
                </a:solidFill>
                <a:effectLst>
                  <a:outerShdw blurRad="38100" dist="38100" dir="2700000" algn="tl">
                    <a:srgbClr val="000000">
                      <a:alpha val="43137"/>
                    </a:srgbClr>
                  </a:outerShdw>
                </a:effectLst>
              </a:rPr>
              <a:t> </a:t>
            </a:r>
            <a:r>
              <a:rPr lang="ru-RU" sz="2800" b="1" dirty="0" err="1">
                <a:solidFill>
                  <a:srgbClr val="FFC000"/>
                </a:solidFill>
                <a:effectLst>
                  <a:outerShdw blurRad="38100" dist="38100" dir="2700000" algn="tl">
                    <a:srgbClr val="000000">
                      <a:alpha val="43137"/>
                    </a:srgbClr>
                  </a:outerShdw>
                </a:effectLst>
              </a:rPr>
              <a:t>прийому</a:t>
            </a:r>
            <a:r>
              <a:rPr lang="ru-RU" sz="2800" b="1" dirty="0">
                <a:solidFill>
                  <a:srgbClr val="FFC000"/>
                </a:solidFill>
                <a:effectLst>
                  <a:outerShdw blurRad="38100" dist="38100" dir="2700000" algn="tl">
                    <a:srgbClr val="000000">
                      <a:alpha val="43137"/>
                    </a:srgbClr>
                  </a:outerShdw>
                </a:effectLst>
              </a:rPr>
              <a:t> </a:t>
            </a:r>
            <a:endParaRPr lang="uk-UA" sz="2800" b="1" dirty="0">
              <a:solidFill>
                <a:srgbClr val="FFC000"/>
              </a:solidFill>
              <a:effectLst>
                <a:outerShdw blurRad="38100" dist="38100" dir="2700000" algn="tl">
                  <a:srgbClr val="000000">
                    <a:alpha val="43137"/>
                  </a:srgbClr>
                </a:outerShdw>
              </a:effectLst>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395536" y="987574"/>
            <a:ext cx="7200800" cy="646331"/>
          </a:xfrm>
          <a:prstGeom prst="rect">
            <a:avLst/>
          </a:prstGeom>
        </p:spPr>
        <p:txBody>
          <a:bodyPr wrap="square">
            <a:spAutoFit/>
          </a:bodyPr>
          <a:lstStyle/>
          <a:p>
            <a:r>
              <a:rPr lang="ru-RU" dirty="0" err="1" smtClean="0">
                <a:solidFill>
                  <a:schemeClr val="bg1"/>
                </a:solidFill>
              </a:rPr>
              <a:t>Можуть</a:t>
            </a:r>
            <a:r>
              <a:rPr lang="ru-RU" dirty="0" smtClean="0">
                <a:solidFill>
                  <a:schemeClr val="bg1"/>
                </a:solidFill>
              </a:rPr>
              <a:t> </a:t>
            </a:r>
            <a:r>
              <a:rPr lang="ru-RU" dirty="0" err="1" smtClean="0">
                <a:solidFill>
                  <a:schemeClr val="bg1"/>
                </a:solidFill>
              </a:rPr>
              <a:t>проходити</a:t>
            </a:r>
            <a:r>
              <a:rPr lang="ru-RU" dirty="0" smtClean="0">
                <a:solidFill>
                  <a:schemeClr val="bg1"/>
                </a:solidFill>
              </a:rPr>
              <a:t> </a:t>
            </a:r>
            <a:r>
              <a:rPr lang="ru-RU" dirty="0" err="1" smtClean="0">
                <a:solidFill>
                  <a:schemeClr val="bg1"/>
                </a:solidFill>
              </a:rPr>
              <a:t>вступні</a:t>
            </a:r>
            <a:r>
              <a:rPr lang="ru-RU" dirty="0" smtClean="0">
                <a:solidFill>
                  <a:schemeClr val="bg1"/>
                </a:solidFill>
              </a:rPr>
              <a:t> </a:t>
            </a:r>
            <a:r>
              <a:rPr lang="ru-RU" dirty="0" err="1" smtClean="0">
                <a:solidFill>
                  <a:schemeClr val="bg1"/>
                </a:solidFill>
              </a:rPr>
              <a:t>випробування</a:t>
            </a:r>
            <a:r>
              <a:rPr lang="ru-RU" dirty="0" smtClean="0">
                <a:solidFill>
                  <a:schemeClr val="bg1"/>
                </a:solidFill>
              </a:rPr>
              <a:t> у </a:t>
            </a:r>
            <a:r>
              <a:rPr lang="ru-RU" dirty="0" err="1" smtClean="0">
                <a:solidFill>
                  <a:schemeClr val="bg1"/>
                </a:solidFill>
              </a:rPr>
              <a:t>формі</a:t>
            </a:r>
            <a:r>
              <a:rPr lang="ru-RU" dirty="0" smtClean="0">
                <a:solidFill>
                  <a:schemeClr val="bg1"/>
                </a:solidFill>
              </a:rPr>
              <a:t> </a:t>
            </a:r>
            <a:r>
              <a:rPr lang="ru-RU" dirty="0" err="1" smtClean="0">
                <a:solidFill>
                  <a:schemeClr val="bg1"/>
                </a:solidFill>
              </a:rPr>
              <a:t>індивідуальної</a:t>
            </a:r>
            <a:r>
              <a:rPr lang="ru-RU" dirty="0" smtClean="0">
                <a:solidFill>
                  <a:schemeClr val="bg1"/>
                </a:solidFill>
              </a:rPr>
              <a:t> </a:t>
            </a:r>
            <a:r>
              <a:rPr lang="ru-RU" dirty="0" err="1" smtClean="0">
                <a:solidFill>
                  <a:schemeClr val="bg1"/>
                </a:solidFill>
              </a:rPr>
              <a:t>усної</a:t>
            </a:r>
            <a:r>
              <a:rPr lang="ru-RU" dirty="0" smtClean="0">
                <a:solidFill>
                  <a:schemeClr val="bg1"/>
                </a:solidFill>
              </a:rPr>
              <a:t> </a:t>
            </a:r>
            <a:r>
              <a:rPr lang="ru-RU" dirty="0" err="1" smtClean="0">
                <a:solidFill>
                  <a:schemeClr val="bg1"/>
                </a:solidFill>
              </a:rPr>
              <a:t>співбесіди</a:t>
            </a:r>
            <a:r>
              <a:rPr lang="ru-RU" dirty="0" smtClean="0">
                <a:solidFill>
                  <a:schemeClr val="bg1"/>
                </a:solidFill>
              </a:rPr>
              <a:t> </a:t>
            </a:r>
            <a:r>
              <a:rPr lang="ru-RU" dirty="0" err="1" smtClean="0">
                <a:solidFill>
                  <a:schemeClr val="bg1"/>
                </a:solidFill>
              </a:rPr>
              <a:t>замість</a:t>
            </a:r>
            <a:r>
              <a:rPr lang="ru-RU" dirty="0" smtClean="0">
                <a:solidFill>
                  <a:schemeClr val="bg1"/>
                </a:solidFill>
              </a:rPr>
              <a:t> </a:t>
            </a:r>
            <a:r>
              <a:rPr lang="ru-RU" dirty="0" err="1" smtClean="0">
                <a:solidFill>
                  <a:schemeClr val="bg1"/>
                </a:solidFill>
              </a:rPr>
              <a:t>національного</a:t>
            </a:r>
            <a:r>
              <a:rPr lang="ru-RU" dirty="0" smtClean="0">
                <a:solidFill>
                  <a:schemeClr val="bg1"/>
                </a:solidFill>
              </a:rPr>
              <a:t> мультипредметного тесту </a:t>
            </a:r>
            <a:endParaRPr lang="uk-UA" dirty="0">
              <a:solidFill>
                <a:schemeClr val="bg1"/>
              </a:solidFill>
            </a:endParaRPr>
          </a:p>
        </p:txBody>
      </p:sp>
      <p:sp>
        <p:nvSpPr>
          <p:cNvPr id="6" name="Прямоугольник 5"/>
          <p:cNvSpPr/>
          <p:nvPr/>
        </p:nvSpPr>
        <p:spPr>
          <a:xfrm>
            <a:off x="395536" y="1779662"/>
            <a:ext cx="8352928" cy="1077218"/>
          </a:xfrm>
          <a:prstGeom prst="rect">
            <a:avLst/>
          </a:prstGeom>
        </p:spPr>
        <p:txBody>
          <a:bodyPr wrap="square">
            <a:spAutoFit/>
          </a:bodyPr>
          <a:lstStyle/>
          <a:p>
            <a:r>
              <a:rPr lang="uk-UA" sz="1600" b="1" dirty="0" smtClean="0">
                <a:solidFill>
                  <a:schemeClr val="bg1"/>
                </a:solidFill>
              </a:rPr>
              <a:t>В тому числі:</a:t>
            </a:r>
          </a:p>
          <a:p>
            <a:pPr marL="285750" indent="-285750">
              <a:buBlip>
                <a:blip r:embed="rId4"/>
              </a:buBlip>
            </a:pPr>
            <a:r>
              <a:rPr lang="uk-UA" sz="1600" b="1" dirty="0" smtClean="0">
                <a:solidFill>
                  <a:schemeClr val="bg1"/>
                </a:solidFill>
              </a:rPr>
              <a:t>особи, місцем проживання яких є тимчасово окупована територія, </a:t>
            </a:r>
            <a:r>
              <a:rPr lang="uk-UA" sz="1600" b="1" dirty="0" err="1" smtClean="0">
                <a:solidFill>
                  <a:schemeClr val="bg1"/>
                </a:solidFill>
              </a:rPr>
              <a:t>територія</a:t>
            </a:r>
            <a:r>
              <a:rPr lang="uk-UA" sz="1600" b="1" dirty="0" smtClean="0">
                <a:solidFill>
                  <a:schemeClr val="bg1"/>
                </a:solidFill>
              </a:rPr>
              <a:t> населених пунктів на лінії зіткнення або які переселилися з неї після 01 січня 2022 року</a:t>
            </a:r>
            <a:endParaRPr lang="uk-UA" sz="1600" b="1" dirty="0">
              <a:solidFill>
                <a:schemeClr val="bg1"/>
              </a:solidFill>
            </a:endParaRPr>
          </a:p>
        </p:txBody>
      </p:sp>
      <p:sp>
        <p:nvSpPr>
          <p:cNvPr id="8" name="Прямоугольник 7"/>
          <p:cNvSpPr/>
          <p:nvPr/>
        </p:nvSpPr>
        <p:spPr>
          <a:xfrm>
            <a:off x="464787" y="3291830"/>
            <a:ext cx="8214426" cy="1477328"/>
          </a:xfrm>
          <a:prstGeom prst="rect">
            <a:avLst/>
          </a:prstGeom>
        </p:spPr>
        <p:txBody>
          <a:bodyPr wrap="square">
            <a:spAutoFit/>
          </a:bodyPr>
          <a:lstStyle/>
          <a:p>
            <a:r>
              <a:rPr lang="uk-UA" b="1" i="1" dirty="0" smtClean="0">
                <a:solidFill>
                  <a:srgbClr val="92D050"/>
                </a:solidFill>
              </a:rPr>
              <a:t>Під час вступу на контракт, на магістратуру, на </a:t>
            </a:r>
            <a:r>
              <a:rPr lang="uk-UA" b="1" i="1" dirty="0" err="1" smtClean="0">
                <a:solidFill>
                  <a:srgbClr val="92D050"/>
                </a:solidFill>
              </a:rPr>
              <a:t>конюнктурні</a:t>
            </a:r>
            <a:r>
              <a:rPr lang="uk-UA" b="1" i="1" dirty="0" smtClean="0">
                <a:solidFill>
                  <a:srgbClr val="92D050"/>
                </a:solidFill>
              </a:rPr>
              <a:t> спеціальності, вступники на основі ступеня магістра/спеціаліста можуть за їх вибором або подати результат МТНК  і фахового іспиту, або скласти індивідуальну усну співбесіду з іноземної мови і фаховий іспит.</a:t>
            </a:r>
            <a:endParaRPr lang="uk-UA" b="1" i="1" dirty="0">
              <a:solidFill>
                <a:srgbClr val="92D050"/>
              </a:solidFill>
            </a:endParaRPr>
          </a:p>
        </p:txBody>
      </p:sp>
    </p:spTree>
    <p:extLst>
      <p:ext uri="{BB962C8B-B14F-4D97-AF65-F5344CB8AC3E}">
        <p14:creationId xmlns:p14="http://schemas.microsoft.com/office/powerpoint/2010/main" val="6802571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12</a:t>
            </a:fld>
            <a:endParaRPr lang="en">
              <a:solidFill>
                <a:srgbClr val="1781A1"/>
              </a:solidFill>
            </a:endParaRPr>
          </a:p>
        </p:txBody>
      </p:sp>
      <p:sp>
        <p:nvSpPr>
          <p:cNvPr id="3" name="TextBox 2"/>
          <p:cNvSpPr txBox="1"/>
          <p:nvPr/>
        </p:nvSpPr>
        <p:spPr>
          <a:xfrm>
            <a:off x="236631" y="44608"/>
            <a:ext cx="4884863" cy="523220"/>
          </a:xfrm>
          <a:prstGeom prst="rect">
            <a:avLst/>
          </a:prstGeom>
          <a:noFill/>
        </p:spPr>
        <p:txBody>
          <a:bodyPr wrap="none" rtlCol="0">
            <a:spAutoFit/>
          </a:bodyPr>
          <a:lstStyle/>
          <a:p>
            <a:r>
              <a:rPr lang="ru-RU" sz="2800" b="1" dirty="0" err="1">
                <a:solidFill>
                  <a:srgbClr val="7030A0"/>
                </a:solidFill>
              </a:rPr>
              <a:t>Основні</a:t>
            </a:r>
            <a:r>
              <a:rPr lang="ru-RU" sz="2800" b="1" dirty="0">
                <a:solidFill>
                  <a:srgbClr val="7030A0"/>
                </a:solidFill>
              </a:rPr>
              <a:t> </a:t>
            </a:r>
            <a:r>
              <a:rPr lang="ru-RU" sz="2800" b="1" dirty="0" err="1" smtClean="0">
                <a:solidFill>
                  <a:srgbClr val="7030A0"/>
                </a:solidFill>
              </a:rPr>
              <a:t>терміни</a:t>
            </a:r>
            <a:r>
              <a:rPr lang="ru-RU" sz="2800" b="1" dirty="0" smtClean="0">
                <a:solidFill>
                  <a:srgbClr val="7030A0"/>
                </a:solidFill>
              </a:rPr>
              <a:t> </a:t>
            </a:r>
            <a:r>
              <a:rPr lang="ru-RU" sz="2800" b="1" dirty="0" err="1">
                <a:solidFill>
                  <a:srgbClr val="7030A0"/>
                </a:solidFill>
              </a:rPr>
              <a:t>прийому</a:t>
            </a:r>
            <a:r>
              <a:rPr lang="ru-RU" sz="2800" b="1" dirty="0">
                <a:solidFill>
                  <a:srgbClr val="7030A0"/>
                </a:solidFill>
              </a:rPr>
              <a:t> </a:t>
            </a:r>
            <a:endParaRPr lang="uk-UA" sz="2800" b="1" dirty="0">
              <a:solidFill>
                <a:srgbClr val="7030A0"/>
              </a:solidFill>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37" name="Picture 1"/>
          <p:cNvPicPr>
            <a:picLocks noChangeAspect="1" noChangeArrowheads="1"/>
          </p:cNvPicPr>
          <p:nvPr/>
        </p:nvPicPr>
        <p:blipFill rotWithShape="1">
          <a:blip r:embed="rId4">
            <a:extLst>
              <a:ext uri="{28A0092B-C50C-407E-A947-70E740481C1C}">
                <a14:useLocalDpi xmlns:a14="http://schemas.microsoft.com/office/drawing/2010/main" val="0"/>
              </a:ext>
            </a:extLst>
          </a:blip>
          <a:srcRect l="20999" t="33087" r="1694" b="24397"/>
          <a:stretch/>
        </p:blipFill>
        <p:spPr bwMode="auto">
          <a:xfrm>
            <a:off x="236631" y="1419622"/>
            <a:ext cx="8690718" cy="3446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1578071" y="766763"/>
            <a:ext cx="5938100" cy="461665"/>
          </a:xfrm>
          <a:prstGeom prst="rect">
            <a:avLst/>
          </a:prstGeom>
          <a:noFill/>
        </p:spPr>
        <p:txBody>
          <a:bodyPr wrap="none" rtlCol="0">
            <a:spAutoFit/>
          </a:bodyPr>
          <a:lstStyle/>
          <a:p>
            <a:r>
              <a:rPr lang="uk-UA" sz="2400" b="1" dirty="0" smtClean="0">
                <a:solidFill>
                  <a:srgbClr val="0070C0"/>
                </a:solidFill>
              </a:rPr>
              <a:t>Вступ на перші курси на основі ПЗСО</a:t>
            </a:r>
            <a:endParaRPr lang="uk-UA" sz="2400" b="1" dirty="0">
              <a:solidFill>
                <a:srgbClr val="0070C0"/>
              </a:solidFill>
            </a:endParaRPr>
          </a:p>
        </p:txBody>
      </p:sp>
    </p:spTree>
    <p:extLst>
      <p:ext uri="{BB962C8B-B14F-4D97-AF65-F5344CB8AC3E}">
        <p14:creationId xmlns:p14="http://schemas.microsoft.com/office/powerpoint/2010/main" val="68025712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13</a:t>
            </a:fld>
            <a:endParaRPr lang="en">
              <a:solidFill>
                <a:srgbClr val="1781A1"/>
              </a:solidFill>
            </a:endParaRPr>
          </a:p>
        </p:txBody>
      </p:sp>
      <p:sp>
        <p:nvSpPr>
          <p:cNvPr id="3" name="TextBox 2"/>
          <p:cNvSpPr txBox="1"/>
          <p:nvPr/>
        </p:nvSpPr>
        <p:spPr>
          <a:xfrm>
            <a:off x="236631" y="44608"/>
            <a:ext cx="4884863" cy="523220"/>
          </a:xfrm>
          <a:prstGeom prst="rect">
            <a:avLst/>
          </a:prstGeom>
          <a:noFill/>
        </p:spPr>
        <p:txBody>
          <a:bodyPr wrap="none" rtlCol="0">
            <a:spAutoFit/>
          </a:bodyPr>
          <a:lstStyle/>
          <a:p>
            <a:r>
              <a:rPr lang="ru-RU" sz="2800" b="1" dirty="0" err="1">
                <a:solidFill>
                  <a:srgbClr val="7030A0"/>
                </a:solidFill>
              </a:rPr>
              <a:t>Основні</a:t>
            </a:r>
            <a:r>
              <a:rPr lang="ru-RU" sz="2800" b="1" dirty="0">
                <a:solidFill>
                  <a:srgbClr val="7030A0"/>
                </a:solidFill>
              </a:rPr>
              <a:t> </a:t>
            </a:r>
            <a:r>
              <a:rPr lang="ru-RU" sz="2800" b="1" dirty="0" err="1">
                <a:solidFill>
                  <a:srgbClr val="7030A0"/>
                </a:solidFill>
              </a:rPr>
              <a:t>терміни</a:t>
            </a:r>
            <a:r>
              <a:rPr lang="ru-RU" sz="2800" b="1" dirty="0">
                <a:solidFill>
                  <a:srgbClr val="7030A0"/>
                </a:solidFill>
              </a:rPr>
              <a:t> </a:t>
            </a:r>
            <a:r>
              <a:rPr lang="ru-RU" sz="2800" b="1" dirty="0" err="1">
                <a:solidFill>
                  <a:srgbClr val="7030A0"/>
                </a:solidFill>
              </a:rPr>
              <a:t>прийому</a:t>
            </a:r>
            <a:r>
              <a:rPr lang="ru-RU" sz="2800" b="1" dirty="0">
                <a:solidFill>
                  <a:srgbClr val="7030A0"/>
                </a:solidFill>
              </a:rPr>
              <a:t> </a:t>
            </a:r>
            <a:endParaRPr lang="uk-UA" sz="2800" b="1" dirty="0">
              <a:solidFill>
                <a:srgbClr val="7030A0"/>
              </a:solidFill>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11560" y="843558"/>
            <a:ext cx="7439472" cy="461665"/>
          </a:xfrm>
          <a:prstGeom prst="rect">
            <a:avLst/>
          </a:prstGeom>
          <a:noFill/>
        </p:spPr>
        <p:txBody>
          <a:bodyPr wrap="none" rtlCol="0">
            <a:spAutoFit/>
          </a:bodyPr>
          <a:lstStyle/>
          <a:p>
            <a:r>
              <a:rPr lang="uk-UA" sz="2400" b="1" dirty="0" smtClean="0">
                <a:solidFill>
                  <a:srgbClr val="0070C0"/>
                </a:solidFill>
              </a:rPr>
              <a:t>Вступ на старші курси на основі МС, ФМБ, МБ</a:t>
            </a:r>
            <a:endParaRPr lang="uk-UA" sz="2400" b="1" dirty="0">
              <a:solidFill>
                <a:srgbClr val="0070C0"/>
              </a:solidFill>
            </a:endParaRPr>
          </a:p>
        </p:txBody>
      </p:sp>
      <p:pic>
        <p:nvPicPr>
          <p:cNvPr id="2049" name="Picture 1"/>
          <p:cNvPicPr>
            <a:picLocks noChangeAspect="1" noChangeArrowheads="1"/>
          </p:cNvPicPr>
          <p:nvPr/>
        </p:nvPicPr>
        <p:blipFill rotWithShape="1">
          <a:blip r:embed="rId4">
            <a:extLst>
              <a:ext uri="{28A0092B-C50C-407E-A947-70E740481C1C}">
                <a14:useLocalDpi xmlns:a14="http://schemas.microsoft.com/office/drawing/2010/main" val="0"/>
              </a:ext>
            </a:extLst>
          </a:blip>
          <a:srcRect l="21288" t="34015" r="13960" b="26321"/>
          <a:stretch/>
        </p:blipFill>
        <p:spPr bwMode="auto">
          <a:xfrm>
            <a:off x="316521" y="1419622"/>
            <a:ext cx="8424936" cy="3258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924075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14</a:t>
            </a:fld>
            <a:endParaRPr lang="en">
              <a:solidFill>
                <a:srgbClr val="1781A1"/>
              </a:solidFill>
            </a:endParaRPr>
          </a:p>
        </p:txBody>
      </p:sp>
      <p:sp>
        <p:nvSpPr>
          <p:cNvPr id="3" name="TextBox 2"/>
          <p:cNvSpPr txBox="1"/>
          <p:nvPr/>
        </p:nvSpPr>
        <p:spPr>
          <a:xfrm>
            <a:off x="236631" y="44608"/>
            <a:ext cx="4884863" cy="523220"/>
          </a:xfrm>
          <a:prstGeom prst="rect">
            <a:avLst/>
          </a:prstGeom>
          <a:noFill/>
        </p:spPr>
        <p:txBody>
          <a:bodyPr wrap="none" rtlCol="0">
            <a:spAutoFit/>
          </a:bodyPr>
          <a:lstStyle/>
          <a:p>
            <a:r>
              <a:rPr lang="ru-RU" sz="2800" b="1" dirty="0" err="1">
                <a:solidFill>
                  <a:srgbClr val="7030A0"/>
                </a:solidFill>
              </a:rPr>
              <a:t>Основні</a:t>
            </a:r>
            <a:r>
              <a:rPr lang="ru-RU" sz="2800" b="1" dirty="0">
                <a:solidFill>
                  <a:srgbClr val="7030A0"/>
                </a:solidFill>
              </a:rPr>
              <a:t> </a:t>
            </a:r>
            <a:r>
              <a:rPr lang="ru-RU" sz="2800" b="1" dirty="0" err="1">
                <a:solidFill>
                  <a:srgbClr val="7030A0"/>
                </a:solidFill>
              </a:rPr>
              <a:t>терміни</a:t>
            </a:r>
            <a:r>
              <a:rPr lang="ru-RU" sz="2800" b="1" dirty="0">
                <a:solidFill>
                  <a:srgbClr val="7030A0"/>
                </a:solidFill>
              </a:rPr>
              <a:t> </a:t>
            </a:r>
            <a:r>
              <a:rPr lang="ru-RU" sz="2800" b="1" dirty="0" err="1">
                <a:solidFill>
                  <a:srgbClr val="7030A0"/>
                </a:solidFill>
              </a:rPr>
              <a:t>прийому</a:t>
            </a:r>
            <a:r>
              <a:rPr lang="ru-RU" sz="2800" b="1" dirty="0">
                <a:solidFill>
                  <a:srgbClr val="7030A0"/>
                </a:solidFill>
              </a:rPr>
              <a:t> </a:t>
            </a:r>
            <a:endParaRPr lang="uk-UA" sz="2800" b="1" dirty="0">
              <a:solidFill>
                <a:srgbClr val="7030A0"/>
              </a:solidFill>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2843808" y="689282"/>
            <a:ext cx="3440814" cy="461665"/>
          </a:xfrm>
          <a:prstGeom prst="rect">
            <a:avLst/>
          </a:prstGeom>
          <a:noFill/>
        </p:spPr>
        <p:txBody>
          <a:bodyPr wrap="none" rtlCol="0">
            <a:spAutoFit/>
          </a:bodyPr>
          <a:lstStyle/>
          <a:p>
            <a:r>
              <a:rPr lang="uk-UA" sz="2400" b="1" dirty="0" smtClean="0">
                <a:solidFill>
                  <a:srgbClr val="0070C0"/>
                </a:solidFill>
              </a:rPr>
              <a:t>Вступ на ОР магістра</a:t>
            </a:r>
            <a:endParaRPr lang="uk-UA" sz="2400" b="1" dirty="0">
              <a:solidFill>
                <a:srgbClr val="0070C0"/>
              </a:solidFill>
            </a:endParaRPr>
          </a:p>
        </p:txBody>
      </p:sp>
      <p:pic>
        <p:nvPicPr>
          <p:cNvPr id="3073" name="Picture 1"/>
          <p:cNvPicPr>
            <a:picLocks noChangeAspect="1" noChangeArrowheads="1"/>
          </p:cNvPicPr>
          <p:nvPr/>
        </p:nvPicPr>
        <p:blipFill rotWithShape="1">
          <a:blip r:embed="rId4">
            <a:extLst>
              <a:ext uri="{28A0092B-C50C-407E-A947-70E740481C1C}">
                <a14:useLocalDpi xmlns:a14="http://schemas.microsoft.com/office/drawing/2010/main" val="0"/>
              </a:ext>
            </a:extLst>
          </a:blip>
          <a:srcRect l="21323" t="31740" r="9796" b="10915"/>
          <a:stretch/>
        </p:blipFill>
        <p:spPr bwMode="auto">
          <a:xfrm>
            <a:off x="308298" y="1167603"/>
            <a:ext cx="8728198" cy="3780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8924075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15</a:t>
            </a:fld>
            <a:endParaRPr lang="en">
              <a:solidFill>
                <a:srgbClr val="1781A1"/>
              </a:solidFill>
            </a:endParaRPr>
          </a:p>
        </p:txBody>
      </p:sp>
      <p:sp>
        <p:nvSpPr>
          <p:cNvPr id="3" name="TextBox 2"/>
          <p:cNvSpPr txBox="1"/>
          <p:nvPr/>
        </p:nvSpPr>
        <p:spPr>
          <a:xfrm>
            <a:off x="236631" y="44608"/>
            <a:ext cx="2362313" cy="523220"/>
          </a:xfrm>
          <a:prstGeom prst="rect">
            <a:avLst/>
          </a:prstGeom>
          <a:noFill/>
        </p:spPr>
        <p:txBody>
          <a:bodyPr wrap="none" rtlCol="0">
            <a:spAutoFit/>
          </a:bodyPr>
          <a:lstStyle/>
          <a:p>
            <a:r>
              <a:rPr lang="ru-RU" sz="2800" b="1" dirty="0" err="1" smtClean="0">
                <a:solidFill>
                  <a:srgbClr val="7030A0"/>
                </a:solidFill>
              </a:rPr>
              <a:t>Далі</a:t>
            </a:r>
            <a:r>
              <a:rPr lang="ru-RU" sz="2800" b="1" dirty="0" smtClean="0">
                <a:solidFill>
                  <a:srgbClr val="7030A0"/>
                </a:solidFill>
              </a:rPr>
              <a:t> буде… </a:t>
            </a:r>
            <a:endParaRPr lang="uk-UA" sz="2800" b="1" dirty="0">
              <a:solidFill>
                <a:srgbClr val="7030A0"/>
              </a:solidFill>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35487" y="-43801"/>
            <a:ext cx="3528392" cy="3519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1043608" y="1982038"/>
            <a:ext cx="3960440" cy="1323439"/>
          </a:xfrm>
          <a:prstGeom prst="rect">
            <a:avLst/>
          </a:prstGeom>
          <a:noFill/>
        </p:spPr>
        <p:txBody>
          <a:bodyPr wrap="square" rtlCol="0">
            <a:spAutoFit/>
          </a:bodyPr>
          <a:lstStyle/>
          <a:p>
            <a:pPr algn="ctr"/>
            <a:r>
              <a:rPr lang="uk-UA" sz="4000" b="1" dirty="0" smtClean="0"/>
              <a:t>Дякую за увагу</a:t>
            </a:r>
            <a:endParaRPr lang="uk-UA" sz="4000" b="1" dirty="0"/>
          </a:p>
        </p:txBody>
      </p:sp>
    </p:spTree>
    <p:extLst>
      <p:ext uri="{BB962C8B-B14F-4D97-AF65-F5344CB8AC3E}">
        <p14:creationId xmlns:p14="http://schemas.microsoft.com/office/powerpoint/2010/main" val="328924075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2</a:t>
            </a:fld>
            <a:endParaRPr lang="en">
              <a:solidFill>
                <a:srgbClr val="1781A1"/>
              </a:solidFill>
            </a:endParaRPr>
          </a:p>
        </p:txBody>
      </p:sp>
      <p:sp>
        <p:nvSpPr>
          <p:cNvPr id="3" name="TextBox 2"/>
          <p:cNvSpPr txBox="1"/>
          <p:nvPr/>
        </p:nvSpPr>
        <p:spPr>
          <a:xfrm>
            <a:off x="236631" y="6926"/>
            <a:ext cx="4943854" cy="584775"/>
          </a:xfrm>
          <a:prstGeom prst="rect">
            <a:avLst/>
          </a:prstGeom>
          <a:noFill/>
        </p:spPr>
        <p:txBody>
          <a:bodyPr wrap="none" rtlCol="0">
            <a:spAutoFit/>
          </a:bodyPr>
          <a:lstStyle/>
          <a:p>
            <a:r>
              <a:rPr lang="uk-UA" sz="3200" b="1" dirty="0">
                <a:solidFill>
                  <a:srgbClr val="FFFF00"/>
                </a:solidFill>
                <a:effectLst>
                  <a:outerShdw blurRad="38100" dist="38100" dir="2700000" algn="tl">
                    <a:srgbClr val="000000">
                      <a:alpha val="43137"/>
                    </a:srgbClr>
                  </a:outerShdw>
                </a:effectLst>
              </a:rPr>
              <a:t>Нововведення та зміни</a:t>
            </a:r>
          </a:p>
        </p:txBody>
      </p:sp>
      <p:cxnSp>
        <p:nvCxnSpPr>
          <p:cNvPr id="4" name="Прямая соединительная линия 3"/>
          <p:cNvCxnSpPr/>
          <p:nvPr/>
        </p:nvCxnSpPr>
        <p:spPr>
          <a:xfrm>
            <a:off x="0" y="646698"/>
            <a:ext cx="8892480" cy="0"/>
          </a:xfrm>
          <a:prstGeom prst="line">
            <a:avLst/>
          </a:prstGeom>
          <a:ln>
            <a:solidFill>
              <a:srgbClr val="00B0F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539552" y="1635646"/>
            <a:ext cx="3528392" cy="2246769"/>
          </a:xfrm>
          <a:prstGeom prst="rect">
            <a:avLst/>
          </a:prstGeom>
        </p:spPr>
        <p:txBody>
          <a:bodyPr wrap="square">
            <a:spAutoFit/>
          </a:bodyPr>
          <a:lstStyle/>
          <a:p>
            <a:r>
              <a:rPr lang="ru-RU" sz="2000" b="1" dirty="0" err="1" smtClean="0">
                <a:solidFill>
                  <a:srgbClr val="92D050"/>
                </a:solidFill>
                <a:effectLst>
                  <a:outerShdw blurRad="38100" dist="38100" dir="2700000" algn="tl">
                    <a:srgbClr val="000000">
                      <a:alpha val="43137"/>
                    </a:srgbClr>
                  </a:outerShdw>
                </a:effectLst>
              </a:rPr>
              <a:t>Магістерський</a:t>
            </a:r>
            <a:r>
              <a:rPr lang="ru-RU" sz="2000" b="1" dirty="0" smtClean="0">
                <a:solidFill>
                  <a:srgbClr val="92D050"/>
                </a:solidFill>
                <a:effectLst>
                  <a:outerShdw blurRad="38100" dist="38100" dir="2700000" algn="tl">
                    <a:srgbClr val="000000">
                      <a:alpha val="43137"/>
                    </a:srgbClr>
                  </a:outerShdw>
                </a:effectLst>
              </a:rPr>
              <a:t> тест </a:t>
            </a:r>
            <a:r>
              <a:rPr lang="ru-RU" sz="2000" b="1" dirty="0" err="1" smtClean="0">
                <a:solidFill>
                  <a:srgbClr val="92D050"/>
                </a:solidFill>
                <a:effectLst>
                  <a:outerShdw blurRad="38100" dist="38100" dir="2700000" algn="tl">
                    <a:srgbClr val="000000">
                      <a:alpha val="43137"/>
                    </a:srgbClr>
                  </a:outerShdw>
                </a:effectLst>
              </a:rPr>
              <a:t>навчальної</a:t>
            </a:r>
            <a:r>
              <a:rPr lang="ru-RU" sz="2000" b="1" dirty="0" smtClean="0">
                <a:solidFill>
                  <a:srgbClr val="92D050"/>
                </a:solidFill>
                <a:effectLst>
                  <a:outerShdw blurRad="38100" dist="38100" dir="2700000" algn="tl">
                    <a:srgbClr val="000000">
                      <a:alpha val="43137"/>
                    </a:srgbClr>
                  </a:outerShdw>
                </a:effectLst>
              </a:rPr>
              <a:t> </a:t>
            </a:r>
            <a:r>
              <a:rPr lang="ru-RU" sz="2000" b="1" dirty="0" err="1" smtClean="0">
                <a:solidFill>
                  <a:srgbClr val="92D050"/>
                </a:solidFill>
                <a:effectLst>
                  <a:outerShdw blurRad="38100" dist="38100" dir="2700000" algn="tl">
                    <a:srgbClr val="000000">
                      <a:alpha val="43137"/>
                    </a:srgbClr>
                  </a:outerShdw>
                </a:effectLst>
              </a:rPr>
              <a:t>компетентності</a:t>
            </a:r>
            <a:r>
              <a:rPr lang="ru-RU" sz="2000" b="1" dirty="0" smtClean="0">
                <a:solidFill>
                  <a:srgbClr val="92D050"/>
                </a:solidFill>
                <a:effectLst>
                  <a:outerShdw blurRad="38100" dist="38100" dir="2700000" algn="tl">
                    <a:srgbClr val="000000">
                      <a:alpha val="43137"/>
                    </a:srgbClr>
                  </a:outerShdw>
                </a:effectLst>
              </a:rPr>
              <a:t> (МТНК)</a:t>
            </a:r>
            <a:r>
              <a:rPr lang="ru-RU" sz="2000" b="1" dirty="0" smtClean="0">
                <a:solidFill>
                  <a:schemeClr val="bg1"/>
                </a:solidFill>
                <a:effectLst>
                  <a:outerShdw blurRad="38100" dist="38100" dir="2700000" algn="tl">
                    <a:srgbClr val="000000">
                      <a:alpha val="43137"/>
                    </a:srgbClr>
                  </a:outerShdw>
                </a:effectLst>
              </a:rPr>
              <a:t> – для </a:t>
            </a:r>
            <a:r>
              <a:rPr lang="ru-RU" sz="2000" b="1" dirty="0" err="1" smtClean="0">
                <a:solidFill>
                  <a:schemeClr val="bg1"/>
                </a:solidFill>
                <a:effectLst>
                  <a:outerShdw blurRad="38100" dist="38100" dir="2700000" algn="tl">
                    <a:srgbClr val="000000">
                      <a:alpha val="43137"/>
                    </a:srgbClr>
                  </a:outerShdw>
                </a:effectLst>
              </a:rPr>
              <a:t>здобуття</a:t>
            </a:r>
            <a:r>
              <a:rPr lang="ru-RU" sz="2000" b="1" dirty="0" smtClean="0">
                <a:solidFill>
                  <a:schemeClr val="bg1"/>
                </a:solidFill>
                <a:effectLst>
                  <a:outerShdw blurRad="38100" dist="38100" dir="2700000" algn="tl">
                    <a:srgbClr val="000000">
                      <a:alpha val="43137"/>
                    </a:srgbClr>
                  </a:outerShdw>
                </a:effectLst>
              </a:rPr>
              <a:t> </a:t>
            </a:r>
            <a:r>
              <a:rPr lang="ru-RU" sz="2000" b="1" dirty="0" err="1" smtClean="0">
                <a:solidFill>
                  <a:schemeClr val="bg1"/>
                </a:solidFill>
                <a:effectLst>
                  <a:outerShdw blurRad="38100" dist="38100" dir="2700000" algn="tl">
                    <a:srgbClr val="000000">
                      <a:alpha val="43137"/>
                    </a:srgbClr>
                  </a:outerShdw>
                </a:effectLst>
              </a:rPr>
              <a:t>ступеня</a:t>
            </a:r>
            <a:r>
              <a:rPr lang="ru-RU" sz="2000" b="1" dirty="0" smtClean="0">
                <a:solidFill>
                  <a:schemeClr val="bg1"/>
                </a:solidFill>
                <a:effectLst>
                  <a:outerShdw blurRad="38100" dist="38100" dir="2700000" algn="tl">
                    <a:srgbClr val="000000">
                      <a:alpha val="43137"/>
                    </a:srgbClr>
                  </a:outerShdw>
                </a:effectLst>
              </a:rPr>
              <a:t> </a:t>
            </a:r>
            <a:r>
              <a:rPr lang="ru-RU" sz="2000" b="1" dirty="0" err="1" smtClean="0">
                <a:solidFill>
                  <a:schemeClr val="bg1"/>
                </a:solidFill>
                <a:effectLst>
                  <a:outerShdw blurRad="38100" dist="38100" dir="2700000" algn="tl">
                    <a:srgbClr val="000000">
                      <a:alpha val="43137"/>
                    </a:srgbClr>
                  </a:outerShdw>
                </a:effectLst>
              </a:rPr>
              <a:t>магістра</a:t>
            </a:r>
            <a:r>
              <a:rPr lang="ru-RU" sz="2000" b="1" dirty="0" smtClean="0">
                <a:solidFill>
                  <a:schemeClr val="bg1"/>
                </a:solidFill>
                <a:effectLst>
                  <a:outerShdw blurRad="38100" dist="38100" dir="2700000" algn="tl">
                    <a:srgbClr val="000000">
                      <a:alpha val="43137"/>
                    </a:srgbClr>
                  </a:outerShdw>
                </a:effectLst>
              </a:rPr>
              <a:t> на </a:t>
            </a:r>
            <a:r>
              <a:rPr lang="ru-RU" sz="2000" b="1" dirty="0" err="1" smtClean="0">
                <a:solidFill>
                  <a:schemeClr val="bg1"/>
                </a:solidFill>
                <a:effectLst>
                  <a:outerShdw blurRad="38100" dist="38100" dir="2700000" algn="tl">
                    <a:srgbClr val="000000">
                      <a:alpha val="43137"/>
                    </a:srgbClr>
                  </a:outerShdw>
                </a:effectLst>
              </a:rPr>
              <a:t>основі</a:t>
            </a:r>
            <a:r>
              <a:rPr lang="ru-RU" sz="2000" b="1" dirty="0" smtClean="0">
                <a:solidFill>
                  <a:schemeClr val="bg1"/>
                </a:solidFill>
                <a:effectLst>
                  <a:outerShdw blurRad="38100" dist="38100" dir="2700000" algn="tl">
                    <a:srgbClr val="000000">
                      <a:alpha val="43137"/>
                    </a:srgbClr>
                  </a:outerShdw>
                </a:effectLst>
              </a:rPr>
              <a:t> бакалавра, яке </a:t>
            </a:r>
            <a:r>
              <a:rPr lang="ru-RU" sz="2000" b="1" dirty="0" err="1" smtClean="0">
                <a:solidFill>
                  <a:schemeClr val="bg1"/>
                </a:solidFill>
                <a:effectLst>
                  <a:outerShdw blurRad="38100" dist="38100" dir="2700000" algn="tl">
                    <a:srgbClr val="000000">
                      <a:alpha val="43137"/>
                    </a:srgbClr>
                  </a:outerShdw>
                </a:effectLst>
              </a:rPr>
              <a:t>здійснюється</a:t>
            </a:r>
            <a:r>
              <a:rPr lang="ru-RU" sz="2000" b="1" dirty="0" smtClean="0">
                <a:solidFill>
                  <a:schemeClr val="bg1"/>
                </a:solidFill>
                <a:effectLst>
                  <a:outerShdw blurRad="38100" dist="38100" dir="2700000" algn="tl">
                    <a:srgbClr val="000000">
                      <a:alpha val="43137"/>
                    </a:srgbClr>
                  </a:outerShdw>
                </a:effectLst>
              </a:rPr>
              <a:t> УЦОЯО</a:t>
            </a:r>
            <a:endParaRPr lang="uk-UA" sz="2000" b="1" dirty="0">
              <a:solidFill>
                <a:schemeClr val="bg1"/>
              </a:solidFill>
              <a:effectLst>
                <a:outerShdw blurRad="38100" dist="38100" dir="2700000" algn="tl">
                  <a:srgbClr val="000000">
                    <a:alpha val="43137"/>
                  </a:srgbClr>
                </a:outerShdw>
              </a:effectLst>
            </a:endParaRPr>
          </a:p>
        </p:txBody>
      </p:sp>
      <p:sp>
        <p:nvSpPr>
          <p:cNvPr id="8" name="Стрелка вниз 7"/>
          <p:cNvSpPr/>
          <p:nvPr/>
        </p:nvSpPr>
        <p:spPr>
          <a:xfrm rot="16200000">
            <a:off x="3637042" y="2462996"/>
            <a:ext cx="1440160" cy="576064"/>
          </a:xfrm>
          <a:prstGeom prst="downArrow">
            <a:avLst/>
          </a:prstGeom>
          <a:effectLst>
            <a:outerShdw blurRad="50800" dist="38100" dir="8100000" algn="tr" rotWithShape="0">
              <a:prstClr val="black">
                <a:alpha val="40000"/>
              </a:prstClr>
            </a:outerShdw>
          </a:effectLst>
        </p:spPr>
        <p:style>
          <a:lnRef idx="0">
            <a:schemeClr val="accent5"/>
          </a:lnRef>
          <a:fillRef idx="3">
            <a:schemeClr val="accent5"/>
          </a:fillRef>
          <a:effectRef idx="3">
            <a:schemeClr val="accent5"/>
          </a:effectRef>
          <a:fontRef idx="minor">
            <a:schemeClr val="lt1"/>
          </a:fontRef>
        </p:style>
        <p:txBody>
          <a:bodyPr rtlCol="0" anchor="ctr"/>
          <a:lstStyle/>
          <a:p>
            <a:pPr algn="ctr"/>
            <a:endParaRPr lang="uk-UA"/>
          </a:p>
        </p:txBody>
      </p:sp>
      <p:sp>
        <p:nvSpPr>
          <p:cNvPr id="9" name="TextBox 8"/>
          <p:cNvSpPr txBox="1"/>
          <p:nvPr/>
        </p:nvSpPr>
        <p:spPr>
          <a:xfrm>
            <a:off x="5004048" y="1275606"/>
            <a:ext cx="3738334" cy="3262432"/>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uk-UA" sz="2000" b="1" dirty="0" smtClean="0">
                <a:effectLst>
                  <a:outerShdw blurRad="38100" dist="38100" dir="2700000" algn="tl">
                    <a:srgbClr val="000000">
                      <a:alpha val="43137"/>
                    </a:srgbClr>
                  </a:outerShdw>
                </a:effectLst>
              </a:rPr>
              <a:t>Для вступників на спеціальності галузей знань:</a:t>
            </a:r>
          </a:p>
          <a:p>
            <a:pPr marL="342900" indent="-342900">
              <a:buFont typeface="Arial" pitchFamily="34" charset="0"/>
              <a:buChar char="•"/>
            </a:pPr>
            <a:r>
              <a:rPr lang="uk-UA" b="1" dirty="0">
                <a:solidFill>
                  <a:srgbClr val="FF0000"/>
                </a:solidFill>
                <a:effectLst>
                  <a:outerShdw blurRad="38100" dist="38100" dir="2700000" algn="tl">
                    <a:srgbClr val="000000">
                      <a:alpha val="43137"/>
                    </a:srgbClr>
                  </a:outerShdw>
                </a:effectLst>
              </a:rPr>
              <a:t>05</a:t>
            </a:r>
            <a:r>
              <a:rPr lang="uk-UA" b="1" dirty="0">
                <a:effectLst>
                  <a:outerShdw blurRad="38100" dist="38100" dir="2700000" algn="tl">
                    <a:srgbClr val="000000">
                      <a:alpha val="43137"/>
                    </a:srgbClr>
                  </a:outerShdw>
                </a:effectLst>
              </a:rPr>
              <a:t> «Соціальні та поведінкові науки», </a:t>
            </a:r>
            <a:endParaRPr lang="uk-UA" b="1" dirty="0" smtClean="0">
              <a:effectLst>
                <a:outerShdw blurRad="38100" dist="38100" dir="2700000" algn="tl">
                  <a:srgbClr val="000000">
                    <a:alpha val="43137"/>
                  </a:srgbClr>
                </a:outerShdw>
              </a:effectLst>
            </a:endParaRPr>
          </a:p>
          <a:p>
            <a:pPr marL="342900" indent="-342900">
              <a:buFont typeface="Arial" pitchFamily="34" charset="0"/>
              <a:buChar char="•"/>
            </a:pPr>
            <a:r>
              <a:rPr lang="uk-UA" b="1" dirty="0" smtClean="0">
                <a:solidFill>
                  <a:srgbClr val="FF0000"/>
                </a:solidFill>
                <a:effectLst>
                  <a:outerShdw blurRad="38100" dist="38100" dir="2700000" algn="tl">
                    <a:srgbClr val="000000">
                      <a:alpha val="43137"/>
                    </a:srgbClr>
                  </a:outerShdw>
                </a:effectLst>
              </a:rPr>
              <a:t>06</a:t>
            </a:r>
            <a:r>
              <a:rPr lang="uk-UA" b="1" dirty="0" smtClean="0">
                <a:effectLst>
                  <a:outerShdw blurRad="38100" dist="38100" dir="2700000" algn="tl">
                    <a:srgbClr val="000000">
                      <a:alpha val="43137"/>
                    </a:srgbClr>
                  </a:outerShdw>
                </a:effectLst>
              </a:rPr>
              <a:t> </a:t>
            </a:r>
            <a:r>
              <a:rPr lang="uk-UA" b="1" dirty="0">
                <a:effectLst>
                  <a:outerShdw blurRad="38100" dist="38100" dir="2700000" algn="tl">
                    <a:srgbClr val="000000">
                      <a:alpha val="43137"/>
                    </a:srgbClr>
                  </a:outerShdw>
                </a:effectLst>
              </a:rPr>
              <a:t>«Журналістика», </a:t>
            </a:r>
            <a:endParaRPr lang="uk-UA" b="1" dirty="0" smtClean="0">
              <a:effectLst>
                <a:outerShdw blurRad="38100" dist="38100" dir="2700000" algn="tl">
                  <a:srgbClr val="000000">
                    <a:alpha val="43137"/>
                  </a:srgbClr>
                </a:outerShdw>
              </a:effectLst>
            </a:endParaRPr>
          </a:p>
          <a:p>
            <a:pPr marL="342900" indent="-342900">
              <a:buFont typeface="Arial" pitchFamily="34" charset="0"/>
              <a:buChar char="•"/>
            </a:pPr>
            <a:r>
              <a:rPr lang="uk-UA" b="1" dirty="0" smtClean="0">
                <a:solidFill>
                  <a:srgbClr val="FF0000"/>
                </a:solidFill>
                <a:effectLst>
                  <a:outerShdw blurRad="38100" dist="38100" dir="2700000" algn="tl">
                    <a:srgbClr val="000000">
                      <a:alpha val="43137"/>
                    </a:srgbClr>
                  </a:outerShdw>
                </a:effectLst>
              </a:rPr>
              <a:t>07</a:t>
            </a:r>
            <a:r>
              <a:rPr lang="uk-UA" b="1" dirty="0" smtClean="0">
                <a:effectLst>
                  <a:outerShdw blurRad="38100" dist="38100" dir="2700000" algn="tl">
                    <a:srgbClr val="000000">
                      <a:alpha val="43137"/>
                    </a:srgbClr>
                  </a:outerShdw>
                </a:effectLst>
              </a:rPr>
              <a:t> </a:t>
            </a:r>
            <a:r>
              <a:rPr lang="uk-UA" b="1" dirty="0">
                <a:effectLst>
                  <a:outerShdw blurRad="38100" dist="38100" dir="2700000" algn="tl">
                    <a:srgbClr val="000000">
                      <a:alpha val="43137"/>
                    </a:srgbClr>
                  </a:outerShdw>
                </a:effectLst>
              </a:rPr>
              <a:t>«Управління та адміністрування», </a:t>
            </a:r>
            <a:endParaRPr lang="uk-UA" b="1" dirty="0" smtClean="0">
              <a:effectLst>
                <a:outerShdw blurRad="38100" dist="38100" dir="2700000" algn="tl">
                  <a:srgbClr val="000000">
                    <a:alpha val="43137"/>
                  </a:srgbClr>
                </a:outerShdw>
              </a:effectLst>
            </a:endParaRPr>
          </a:p>
          <a:p>
            <a:pPr marL="342900" indent="-342900">
              <a:buFont typeface="Arial" pitchFamily="34" charset="0"/>
              <a:buChar char="•"/>
            </a:pPr>
            <a:r>
              <a:rPr lang="uk-UA" b="1" dirty="0" smtClean="0">
                <a:solidFill>
                  <a:srgbClr val="FF0000"/>
                </a:solidFill>
                <a:effectLst>
                  <a:outerShdw blurRad="38100" dist="38100" dir="2700000" algn="tl">
                    <a:srgbClr val="000000">
                      <a:alpha val="43137"/>
                    </a:srgbClr>
                  </a:outerShdw>
                </a:effectLst>
              </a:rPr>
              <a:t>28</a:t>
            </a:r>
            <a:r>
              <a:rPr lang="uk-UA" b="1" dirty="0" smtClean="0">
                <a:effectLst>
                  <a:outerShdw blurRad="38100" dist="38100" dir="2700000" algn="tl">
                    <a:srgbClr val="000000">
                      <a:alpha val="43137"/>
                    </a:srgbClr>
                  </a:outerShdw>
                </a:effectLst>
              </a:rPr>
              <a:t> </a:t>
            </a:r>
            <a:r>
              <a:rPr lang="uk-UA" b="1" dirty="0">
                <a:effectLst>
                  <a:outerShdw blurRad="38100" dist="38100" dir="2700000" algn="tl">
                    <a:srgbClr val="000000">
                      <a:alpha val="43137"/>
                    </a:srgbClr>
                  </a:outerShdw>
                </a:effectLst>
              </a:rPr>
              <a:t>«Публічне управління та адміністрування», </a:t>
            </a:r>
            <a:endParaRPr lang="uk-UA" b="1" dirty="0" smtClean="0">
              <a:effectLst>
                <a:outerShdw blurRad="38100" dist="38100" dir="2700000" algn="tl">
                  <a:srgbClr val="000000">
                    <a:alpha val="43137"/>
                  </a:srgbClr>
                </a:outerShdw>
              </a:effectLst>
            </a:endParaRPr>
          </a:p>
          <a:p>
            <a:pPr marL="342900" indent="-342900">
              <a:buFont typeface="Arial" pitchFamily="34" charset="0"/>
              <a:buChar char="•"/>
            </a:pPr>
            <a:r>
              <a:rPr lang="uk-UA" b="1" dirty="0" smtClean="0">
                <a:solidFill>
                  <a:srgbClr val="FF0000"/>
                </a:solidFill>
                <a:effectLst>
                  <a:outerShdw blurRad="38100" dist="38100" dir="2700000" algn="tl">
                    <a:srgbClr val="000000">
                      <a:alpha val="43137"/>
                    </a:srgbClr>
                  </a:outerShdw>
                </a:effectLst>
              </a:rPr>
              <a:t>29</a:t>
            </a:r>
            <a:r>
              <a:rPr lang="uk-UA" b="1" dirty="0" smtClean="0">
                <a:effectLst>
                  <a:outerShdw blurRad="38100" dist="38100" dir="2700000" algn="tl">
                    <a:srgbClr val="000000">
                      <a:alpha val="43137"/>
                    </a:srgbClr>
                  </a:outerShdw>
                </a:effectLst>
              </a:rPr>
              <a:t> </a:t>
            </a:r>
            <a:r>
              <a:rPr lang="uk-UA" b="1" dirty="0">
                <a:effectLst>
                  <a:outerShdw blurRad="38100" dist="38100" dir="2700000" algn="tl">
                    <a:srgbClr val="000000">
                      <a:alpha val="43137"/>
                    </a:srgbClr>
                  </a:outerShdw>
                </a:effectLst>
              </a:rPr>
              <a:t>«Міжнародні відносини</a:t>
            </a:r>
            <a:r>
              <a:rPr lang="uk-UA" sz="2000" dirty="0" smtClean="0">
                <a:effectLst>
                  <a:outerShdw blurRad="38100" dist="38100" dir="2700000" algn="tl">
                    <a:srgbClr val="000000">
                      <a:alpha val="43137"/>
                    </a:srgbClr>
                  </a:outerShdw>
                </a:effectLst>
              </a:rPr>
              <a:t>»</a:t>
            </a:r>
            <a:endParaRPr lang="uk-UA"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95560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3</a:t>
            </a:fld>
            <a:endParaRPr lang="en">
              <a:solidFill>
                <a:srgbClr val="1781A1"/>
              </a:solidFill>
            </a:endParaRPr>
          </a:p>
        </p:txBody>
      </p:sp>
      <p:sp>
        <p:nvSpPr>
          <p:cNvPr id="3" name="TextBox 2"/>
          <p:cNvSpPr txBox="1"/>
          <p:nvPr/>
        </p:nvSpPr>
        <p:spPr>
          <a:xfrm>
            <a:off x="236631" y="6926"/>
            <a:ext cx="4943854" cy="584775"/>
          </a:xfrm>
          <a:prstGeom prst="rect">
            <a:avLst/>
          </a:prstGeom>
          <a:noFill/>
        </p:spPr>
        <p:txBody>
          <a:bodyPr wrap="none" rtlCol="0">
            <a:spAutoFit/>
          </a:bodyPr>
          <a:lstStyle/>
          <a:p>
            <a:r>
              <a:rPr lang="uk-UA" sz="3200" b="1" dirty="0" smtClean="0">
                <a:solidFill>
                  <a:srgbClr val="FFFF00"/>
                </a:solidFill>
                <a:effectLst>
                  <a:outerShdw blurRad="38100" dist="38100" dir="2700000" algn="tl">
                    <a:srgbClr val="000000">
                      <a:alpha val="43137"/>
                    </a:srgbClr>
                  </a:outerShdw>
                </a:effectLst>
              </a:rPr>
              <a:t>Нововведення та зміни</a:t>
            </a:r>
            <a:endParaRPr lang="uk-UA" sz="3200" b="1" dirty="0">
              <a:solidFill>
                <a:srgbClr val="FFFF00"/>
              </a:solidFill>
              <a:effectLst>
                <a:outerShdw blurRad="38100" dist="38100" dir="2700000" algn="tl">
                  <a:srgbClr val="000000">
                    <a:alpha val="43137"/>
                  </a:srgbClr>
                </a:outerShdw>
              </a:effectLst>
            </a:endParaRPr>
          </a:p>
        </p:txBody>
      </p:sp>
      <p:cxnSp>
        <p:nvCxnSpPr>
          <p:cNvPr id="4" name="Прямая соединительная линия 3"/>
          <p:cNvCxnSpPr/>
          <p:nvPr/>
        </p:nvCxnSpPr>
        <p:spPr>
          <a:xfrm>
            <a:off x="0" y="646698"/>
            <a:ext cx="8892480" cy="0"/>
          </a:xfrm>
          <a:prstGeom prst="line">
            <a:avLst/>
          </a:prstGeom>
          <a:ln>
            <a:solidFill>
              <a:srgbClr val="00B0F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422558" y="843558"/>
            <a:ext cx="7245786" cy="677108"/>
          </a:xfrm>
          <a:prstGeom prst="rect">
            <a:avLst/>
          </a:prstGeom>
        </p:spPr>
        <p:txBody>
          <a:bodyPr wrap="square">
            <a:spAutoFit/>
          </a:bodyPr>
          <a:lstStyle/>
          <a:p>
            <a:r>
              <a:rPr lang="ru-RU" sz="2000" dirty="0" err="1" smtClean="0">
                <a:solidFill>
                  <a:srgbClr val="92D050"/>
                </a:solidFill>
                <a:effectLst>
                  <a:outerShdw blurRad="38100" dist="38100" dir="2700000" algn="tl">
                    <a:srgbClr val="000000">
                      <a:alpha val="43137"/>
                    </a:srgbClr>
                  </a:outerShdw>
                </a:effectLst>
                <a:latin typeface="Arial Black" pitchFamily="34" charset="0"/>
              </a:rPr>
              <a:t>Мотиваційний</a:t>
            </a:r>
            <a:r>
              <a:rPr lang="ru-RU" sz="2000" dirty="0" smtClean="0">
                <a:solidFill>
                  <a:srgbClr val="92D050"/>
                </a:solidFill>
                <a:effectLst>
                  <a:outerShdw blurRad="38100" dist="38100" dir="2700000" algn="tl">
                    <a:srgbClr val="000000">
                      <a:alpha val="43137"/>
                    </a:srgbClr>
                  </a:outerShdw>
                </a:effectLst>
                <a:latin typeface="Arial Black" pitchFamily="34" charset="0"/>
              </a:rPr>
              <a:t> лист</a:t>
            </a:r>
            <a:r>
              <a:rPr lang="ru-RU" dirty="0" smtClean="0">
                <a:solidFill>
                  <a:schemeClr val="bg1"/>
                </a:solidFill>
                <a:effectLst>
                  <a:outerShdw blurRad="38100" dist="38100" dir="2700000" algn="tl">
                    <a:srgbClr val="000000">
                      <a:alpha val="43137"/>
                    </a:srgbClr>
                  </a:outerShdw>
                </a:effectLst>
                <a:latin typeface="Arial Black" pitchFamily="34" charset="0"/>
              </a:rPr>
              <a:t> – </a:t>
            </a:r>
            <a:r>
              <a:rPr lang="ru-RU" dirty="0" err="1" smtClean="0">
                <a:solidFill>
                  <a:schemeClr val="bg1"/>
                </a:solidFill>
                <a:effectLst>
                  <a:outerShdw blurRad="38100" dist="38100" dir="2700000" algn="tl">
                    <a:srgbClr val="000000">
                      <a:alpha val="43137"/>
                    </a:srgbClr>
                  </a:outerShdw>
                </a:effectLst>
                <a:latin typeface="Arial Black" pitchFamily="34" charset="0"/>
              </a:rPr>
              <a:t>викладена</a:t>
            </a:r>
            <a:r>
              <a:rPr lang="ru-RU" dirty="0" smtClean="0">
                <a:solidFill>
                  <a:schemeClr val="bg1"/>
                </a:solidFill>
                <a:effectLst>
                  <a:outerShdw blurRad="38100" dist="38100" dir="2700000" algn="tl">
                    <a:srgbClr val="000000">
                      <a:alpha val="43137"/>
                    </a:srgbClr>
                  </a:outerShdw>
                </a:effectLst>
                <a:latin typeface="Arial Black" pitchFamily="34" charset="0"/>
              </a:rPr>
              <a:t> </a:t>
            </a:r>
            <a:r>
              <a:rPr lang="ru-RU" dirty="0" err="1" smtClean="0">
                <a:solidFill>
                  <a:schemeClr val="bg1"/>
                </a:solidFill>
                <a:effectLst>
                  <a:outerShdw blurRad="38100" dist="38100" dir="2700000" algn="tl">
                    <a:srgbClr val="000000">
                      <a:alpha val="43137"/>
                    </a:srgbClr>
                  </a:outerShdw>
                </a:effectLst>
                <a:latin typeface="Arial Black" pitchFamily="34" charset="0"/>
              </a:rPr>
              <a:t>вступником</a:t>
            </a:r>
            <a:r>
              <a:rPr lang="ru-RU" dirty="0" smtClean="0">
                <a:solidFill>
                  <a:schemeClr val="bg1"/>
                </a:solidFill>
                <a:effectLst>
                  <a:outerShdw blurRad="38100" dist="38100" dir="2700000" algn="tl">
                    <a:srgbClr val="000000">
                      <a:alpha val="43137"/>
                    </a:srgbClr>
                  </a:outerShdw>
                </a:effectLst>
                <a:latin typeface="Arial Black" pitchFamily="34" charset="0"/>
              </a:rPr>
              <a:t> </a:t>
            </a:r>
            <a:r>
              <a:rPr lang="ru-RU" dirty="0" err="1" smtClean="0">
                <a:solidFill>
                  <a:schemeClr val="bg1"/>
                </a:solidFill>
                <a:effectLst>
                  <a:outerShdw blurRad="38100" dist="38100" dir="2700000" algn="tl">
                    <a:srgbClr val="000000">
                      <a:alpha val="43137"/>
                    </a:srgbClr>
                  </a:outerShdw>
                </a:effectLst>
                <a:latin typeface="Arial Black" pitchFamily="34" charset="0"/>
              </a:rPr>
              <a:t>письмово</a:t>
            </a:r>
            <a:r>
              <a:rPr lang="ru-RU" dirty="0" smtClean="0">
                <a:solidFill>
                  <a:schemeClr val="bg1"/>
                </a:solidFill>
                <a:effectLst>
                  <a:outerShdw blurRad="38100" dist="38100" dir="2700000" algn="tl">
                    <a:srgbClr val="000000">
                      <a:alpha val="43137"/>
                    </a:srgbClr>
                  </a:outerShdw>
                </a:effectLst>
                <a:latin typeface="Arial Black" pitchFamily="34" charset="0"/>
              </a:rPr>
              <a:t> у </a:t>
            </a:r>
            <a:r>
              <a:rPr lang="ru-RU" dirty="0" err="1" smtClean="0">
                <a:solidFill>
                  <a:schemeClr val="bg1"/>
                </a:solidFill>
                <a:effectLst>
                  <a:outerShdw blurRad="38100" dist="38100" dir="2700000" algn="tl">
                    <a:srgbClr val="000000">
                      <a:alpha val="43137"/>
                    </a:srgbClr>
                  </a:outerShdw>
                </a:effectLst>
                <a:latin typeface="Arial Black" pitchFamily="34" charset="0"/>
              </a:rPr>
              <a:t>довільній</a:t>
            </a:r>
            <a:r>
              <a:rPr lang="ru-RU" dirty="0" smtClean="0">
                <a:solidFill>
                  <a:schemeClr val="bg1"/>
                </a:solidFill>
                <a:effectLst>
                  <a:outerShdw blurRad="38100" dist="38100" dir="2700000" algn="tl">
                    <a:srgbClr val="000000">
                      <a:alpha val="43137"/>
                    </a:srgbClr>
                  </a:outerShdw>
                </a:effectLst>
                <a:latin typeface="Arial Black" pitchFamily="34" charset="0"/>
              </a:rPr>
              <a:t> </a:t>
            </a:r>
            <a:r>
              <a:rPr lang="ru-RU" dirty="0" err="1" smtClean="0">
                <a:solidFill>
                  <a:schemeClr val="bg1"/>
                </a:solidFill>
                <a:effectLst>
                  <a:outerShdw blurRad="38100" dist="38100" dir="2700000" algn="tl">
                    <a:srgbClr val="000000">
                      <a:alpha val="43137"/>
                    </a:srgbClr>
                  </a:outerShdw>
                </a:effectLst>
                <a:latin typeface="Arial Black" pitchFamily="34" charset="0"/>
              </a:rPr>
              <a:t>формі</a:t>
            </a:r>
            <a:r>
              <a:rPr lang="ru-RU" dirty="0" smtClean="0">
                <a:solidFill>
                  <a:schemeClr val="bg1"/>
                </a:solidFill>
                <a:effectLst>
                  <a:outerShdw blurRad="38100" dist="38100" dir="2700000" algn="tl">
                    <a:srgbClr val="000000">
                      <a:alpha val="43137"/>
                    </a:srgbClr>
                  </a:outerShdw>
                </a:effectLst>
                <a:latin typeface="Arial Black" pitchFamily="34" charset="0"/>
              </a:rPr>
              <a:t> </a:t>
            </a:r>
            <a:r>
              <a:rPr lang="ru-RU" dirty="0" err="1" smtClean="0">
                <a:solidFill>
                  <a:schemeClr val="bg1"/>
                </a:solidFill>
                <a:effectLst>
                  <a:outerShdw blurRad="38100" dist="38100" dir="2700000" algn="tl">
                    <a:srgbClr val="000000">
                      <a:alpha val="43137"/>
                    </a:srgbClr>
                  </a:outerShdw>
                </a:effectLst>
                <a:latin typeface="Arial Black" pitchFamily="34" charset="0"/>
              </a:rPr>
              <a:t>інформація</a:t>
            </a:r>
            <a:r>
              <a:rPr lang="ru-RU" dirty="0" smtClean="0">
                <a:solidFill>
                  <a:schemeClr val="bg1"/>
                </a:solidFill>
                <a:effectLst>
                  <a:outerShdw blurRad="38100" dist="38100" dir="2700000" algn="tl">
                    <a:srgbClr val="000000">
                      <a:alpha val="43137"/>
                    </a:srgbClr>
                  </a:outerShdw>
                </a:effectLst>
                <a:latin typeface="Arial Black" pitchFamily="34" charset="0"/>
              </a:rPr>
              <a:t> про:</a:t>
            </a:r>
            <a:endParaRPr lang="uk-UA" dirty="0">
              <a:solidFill>
                <a:schemeClr val="bg1"/>
              </a:solidFill>
              <a:effectLst>
                <a:outerShdw blurRad="38100" dist="38100" dir="2700000" algn="tl">
                  <a:srgbClr val="000000">
                    <a:alpha val="43137"/>
                  </a:srgbClr>
                </a:outerShdw>
              </a:effectLst>
              <a:latin typeface="Arial Black" pitchFamily="34" charset="0"/>
            </a:endParaRPr>
          </a:p>
        </p:txBody>
      </p:sp>
      <p:sp>
        <p:nvSpPr>
          <p:cNvPr id="6" name="Прямоугольник 5"/>
          <p:cNvSpPr/>
          <p:nvPr/>
        </p:nvSpPr>
        <p:spPr>
          <a:xfrm>
            <a:off x="418004" y="1707654"/>
            <a:ext cx="4572000" cy="3046988"/>
          </a:xfrm>
          <a:prstGeom prst="rect">
            <a:avLst/>
          </a:prstGeom>
        </p:spPr>
        <p:txBody>
          <a:bodyPr>
            <a:spAutoFit/>
          </a:bodyPr>
          <a:lstStyle/>
          <a:p>
            <a:pPr marL="285750" indent="-285750">
              <a:buBlip>
                <a:blip r:embed="rId3"/>
              </a:buBlip>
            </a:pPr>
            <a:r>
              <a:rPr lang="uk-UA" sz="1600" b="1" dirty="0" smtClean="0">
                <a:solidFill>
                  <a:schemeClr val="bg1"/>
                </a:solidFill>
                <a:latin typeface="Arial Black" pitchFamily="34" charset="0"/>
              </a:rPr>
              <a:t>його особисту зацікавленість у вступі на певну освітню програму (спеціальність, заклад освіти)</a:t>
            </a:r>
          </a:p>
          <a:p>
            <a:pPr marL="285750" indent="-285750">
              <a:buBlip>
                <a:blip r:embed="rId3"/>
              </a:buBlip>
            </a:pPr>
            <a:r>
              <a:rPr lang="uk-UA" sz="1600" b="1" dirty="0" smtClean="0">
                <a:solidFill>
                  <a:schemeClr val="bg1"/>
                </a:solidFill>
                <a:latin typeface="Arial Black" pitchFamily="34" charset="0"/>
              </a:rPr>
              <a:t>відповідні очікування, </a:t>
            </a:r>
          </a:p>
          <a:p>
            <a:pPr marL="285750" indent="-285750">
              <a:buBlip>
                <a:blip r:embed="rId3"/>
              </a:buBlip>
            </a:pPr>
            <a:r>
              <a:rPr lang="uk-UA" sz="1600" b="1" dirty="0" smtClean="0">
                <a:solidFill>
                  <a:schemeClr val="bg1"/>
                </a:solidFill>
                <a:latin typeface="Arial Black" pitchFamily="34" charset="0"/>
              </a:rPr>
              <a:t>досягнення у навчанні</a:t>
            </a:r>
          </a:p>
          <a:p>
            <a:pPr marL="285750" indent="-285750">
              <a:buBlip>
                <a:blip r:embed="rId3"/>
              </a:buBlip>
            </a:pPr>
            <a:r>
              <a:rPr lang="uk-UA" sz="1600" b="1" dirty="0" smtClean="0">
                <a:solidFill>
                  <a:schemeClr val="bg1"/>
                </a:solidFill>
                <a:latin typeface="Arial Black" pitchFamily="34" charset="0"/>
              </a:rPr>
              <a:t>досягнення у інших видах діяльності, </a:t>
            </a:r>
          </a:p>
          <a:p>
            <a:pPr marL="285750" indent="-285750">
              <a:buBlip>
                <a:blip r:embed="rId3"/>
              </a:buBlip>
            </a:pPr>
            <a:r>
              <a:rPr lang="uk-UA" sz="1600" b="1" dirty="0" smtClean="0">
                <a:solidFill>
                  <a:schemeClr val="bg1"/>
                </a:solidFill>
                <a:latin typeface="Arial Black" pitchFamily="34" charset="0"/>
              </a:rPr>
              <a:t>власні сильні та слабкі сторони, </a:t>
            </a:r>
          </a:p>
          <a:p>
            <a:pPr marL="285750" indent="-285750">
              <a:buBlip>
                <a:blip r:embed="rId3"/>
              </a:buBlip>
            </a:pPr>
            <a:r>
              <a:rPr lang="uk-UA" sz="1600" b="1" dirty="0" smtClean="0">
                <a:solidFill>
                  <a:schemeClr val="bg1"/>
                </a:solidFill>
                <a:latin typeface="Arial Black" pitchFamily="34" charset="0"/>
              </a:rPr>
              <a:t>у разі необхідності вступником може бути додано матеріали, що підтверджують викладену в листі інформацію</a:t>
            </a:r>
            <a:endParaRPr lang="uk-UA" sz="1600" b="1" dirty="0">
              <a:solidFill>
                <a:schemeClr val="bg1"/>
              </a:solidFill>
              <a:latin typeface="Arial Black" pitchFamily="34" charset="0"/>
            </a:endParaRPr>
          </a:p>
        </p:txBody>
      </p:sp>
      <p:sp>
        <p:nvSpPr>
          <p:cNvPr id="8" name="Прямоугольник 7"/>
          <p:cNvSpPr/>
          <p:nvPr/>
        </p:nvSpPr>
        <p:spPr>
          <a:xfrm>
            <a:off x="5868144" y="2211710"/>
            <a:ext cx="2771800" cy="1754326"/>
          </a:xfrm>
          <a:prstGeom prst="rect">
            <a:avLst/>
          </a:prstGeom>
          <a:solidFill>
            <a:srgbClr val="92D050"/>
          </a:solidFill>
        </p:spPr>
        <p:style>
          <a:lnRef idx="0">
            <a:schemeClr val="accent1"/>
          </a:lnRef>
          <a:fillRef idx="3">
            <a:schemeClr val="accent1"/>
          </a:fillRef>
          <a:effectRef idx="3">
            <a:schemeClr val="accent1"/>
          </a:effectRef>
          <a:fontRef idx="minor">
            <a:schemeClr val="lt1"/>
          </a:fontRef>
        </p:style>
        <p:txBody>
          <a:bodyPr wrap="square">
            <a:spAutoFit/>
          </a:bodyPr>
          <a:lstStyle/>
          <a:p>
            <a:pPr algn="ctr"/>
            <a:r>
              <a:rPr lang="uk-UA" b="1" dirty="0" smtClean="0">
                <a:solidFill>
                  <a:srgbClr val="FF0000"/>
                </a:solidFill>
              </a:rPr>
              <a:t>Розгляд мотиваційних листів здійснюється Приймальною комісією без присвоєння їм конкурсних балів</a:t>
            </a:r>
            <a:endParaRPr lang="uk-UA" b="1" dirty="0">
              <a:solidFill>
                <a:srgbClr val="FF0000"/>
              </a:solidFill>
            </a:endParaRPr>
          </a:p>
        </p:txBody>
      </p:sp>
    </p:spTree>
    <p:extLst>
      <p:ext uri="{BB962C8B-B14F-4D97-AF65-F5344CB8AC3E}">
        <p14:creationId xmlns:p14="http://schemas.microsoft.com/office/powerpoint/2010/main" val="3749556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4</a:t>
            </a:fld>
            <a:endParaRPr lang="en">
              <a:solidFill>
                <a:srgbClr val="1781A1"/>
              </a:solidFill>
            </a:endParaRPr>
          </a:p>
        </p:txBody>
      </p:sp>
      <p:sp>
        <p:nvSpPr>
          <p:cNvPr id="3" name="TextBox 2"/>
          <p:cNvSpPr txBox="1"/>
          <p:nvPr/>
        </p:nvSpPr>
        <p:spPr>
          <a:xfrm>
            <a:off x="236631" y="6926"/>
            <a:ext cx="4943854" cy="584775"/>
          </a:xfrm>
          <a:prstGeom prst="rect">
            <a:avLst/>
          </a:prstGeom>
          <a:noFill/>
        </p:spPr>
        <p:txBody>
          <a:bodyPr wrap="none" rtlCol="0">
            <a:spAutoFit/>
          </a:bodyPr>
          <a:lstStyle/>
          <a:p>
            <a:r>
              <a:rPr lang="uk-UA" sz="3200" b="1" dirty="0" smtClean="0">
                <a:solidFill>
                  <a:srgbClr val="FFFF00"/>
                </a:solidFill>
                <a:effectLst>
                  <a:outerShdw blurRad="38100" dist="38100" dir="2700000" algn="tl">
                    <a:srgbClr val="000000">
                      <a:alpha val="43137"/>
                    </a:srgbClr>
                  </a:outerShdw>
                </a:effectLst>
              </a:rPr>
              <a:t>Нововведення та зміни</a:t>
            </a:r>
            <a:endParaRPr lang="uk-UA" sz="3200" b="1" dirty="0">
              <a:solidFill>
                <a:srgbClr val="FFFF00"/>
              </a:solidFill>
              <a:effectLst>
                <a:outerShdw blurRad="38100" dist="38100" dir="2700000" algn="tl">
                  <a:srgbClr val="000000">
                    <a:alpha val="43137"/>
                  </a:srgbClr>
                </a:outerShdw>
              </a:effectLst>
            </a:endParaRPr>
          </a:p>
        </p:txBody>
      </p:sp>
      <p:cxnSp>
        <p:nvCxnSpPr>
          <p:cNvPr id="4" name="Прямая соединительная линия 3"/>
          <p:cNvCxnSpPr/>
          <p:nvPr/>
        </p:nvCxnSpPr>
        <p:spPr>
          <a:xfrm>
            <a:off x="0" y="646698"/>
            <a:ext cx="8892480" cy="0"/>
          </a:xfrm>
          <a:prstGeom prst="line">
            <a:avLst/>
          </a:prstGeom>
          <a:ln>
            <a:solidFill>
              <a:srgbClr val="00B0F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845840" y="1563638"/>
            <a:ext cx="7200800" cy="2431435"/>
          </a:xfrm>
          <a:prstGeom prst="rect">
            <a:avLst/>
          </a:prstGeom>
        </p:spPr>
        <p:txBody>
          <a:bodyPr wrap="square">
            <a:spAutoFit/>
          </a:bodyPr>
          <a:lstStyle/>
          <a:p>
            <a:r>
              <a:rPr lang="uk-UA" sz="3200" b="1" dirty="0" smtClean="0">
                <a:solidFill>
                  <a:srgbClr val="92D050"/>
                </a:solidFill>
                <a:latin typeface="Arial Black" pitchFamily="34" charset="0"/>
              </a:rPr>
              <a:t>Фаховий іспит</a:t>
            </a:r>
            <a:r>
              <a:rPr lang="uk-UA" sz="2400" b="1" dirty="0" smtClean="0">
                <a:solidFill>
                  <a:schemeClr val="bg1"/>
                </a:solidFill>
                <a:latin typeface="Arial Black" pitchFamily="34" charset="0"/>
              </a:rPr>
              <a:t> – … яка передбачає </a:t>
            </a:r>
            <a:r>
              <a:rPr lang="uk-UA" sz="2400" b="1" dirty="0" smtClean="0">
                <a:solidFill>
                  <a:srgbClr val="FF0000"/>
                </a:solidFill>
                <a:effectLst>
                  <a:outerShdw blurRad="38100" dist="38100" dir="2700000" algn="tl">
                    <a:srgbClr val="000000">
                      <a:alpha val="43137"/>
                    </a:srgbClr>
                  </a:outerShdw>
                </a:effectLst>
                <a:latin typeface="Arial Black" pitchFamily="34" charset="0"/>
              </a:rPr>
              <a:t>очну або дистанційну (за рішенням закладу освіти)</a:t>
            </a:r>
            <a:r>
              <a:rPr lang="uk-UA" sz="2400" b="1" dirty="0" smtClean="0">
                <a:solidFill>
                  <a:schemeClr val="bg1"/>
                </a:solidFill>
                <a:latin typeface="Arial Black" pitchFamily="34" charset="0"/>
              </a:rPr>
              <a:t> перевірку здатності до опанування освітньої програми певного рівня вищої освіти на основі здобутих раніше компетентностей</a:t>
            </a:r>
            <a:endParaRPr lang="uk-UA" sz="2400" b="1" dirty="0">
              <a:solidFill>
                <a:schemeClr val="bg1"/>
              </a:solidFill>
              <a:latin typeface="Arial Black" pitchFamily="34" charset="0"/>
            </a:endParaRPr>
          </a:p>
        </p:txBody>
      </p:sp>
    </p:spTree>
    <p:extLst>
      <p:ext uri="{BB962C8B-B14F-4D97-AF65-F5344CB8AC3E}">
        <p14:creationId xmlns:p14="http://schemas.microsoft.com/office/powerpoint/2010/main" val="3749556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5</a:t>
            </a:fld>
            <a:endParaRPr lang="en">
              <a:solidFill>
                <a:srgbClr val="1781A1"/>
              </a:solidFill>
            </a:endParaRPr>
          </a:p>
        </p:txBody>
      </p:sp>
      <p:sp>
        <p:nvSpPr>
          <p:cNvPr id="3" name="TextBox 2"/>
          <p:cNvSpPr txBox="1"/>
          <p:nvPr/>
        </p:nvSpPr>
        <p:spPr>
          <a:xfrm>
            <a:off x="236631" y="6926"/>
            <a:ext cx="4943854" cy="584775"/>
          </a:xfrm>
          <a:prstGeom prst="rect">
            <a:avLst/>
          </a:prstGeom>
          <a:noFill/>
        </p:spPr>
        <p:txBody>
          <a:bodyPr wrap="none" rtlCol="0">
            <a:spAutoFit/>
          </a:bodyPr>
          <a:lstStyle/>
          <a:p>
            <a:r>
              <a:rPr lang="uk-UA" sz="3200" b="1" dirty="0" smtClean="0">
                <a:solidFill>
                  <a:srgbClr val="FFFF00"/>
                </a:solidFill>
                <a:effectLst>
                  <a:outerShdw blurRad="38100" dist="38100" dir="2700000" algn="tl">
                    <a:srgbClr val="000000">
                      <a:alpha val="43137"/>
                    </a:srgbClr>
                  </a:outerShdw>
                </a:effectLst>
              </a:rPr>
              <a:t>Нововведення та зміни</a:t>
            </a:r>
            <a:endParaRPr lang="uk-UA" sz="3200" b="1" dirty="0">
              <a:solidFill>
                <a:srgbClr val="FFFF00"/>
              </a:solidFill>
              <a:effectLst>
                <a:outerShdw blurRad="38100" dist="38100" dir="2700000" algn="tl">
                  <a:srgbClr val="000000">
                    <a:alpha val="43137"/>
                  </a:srgbClr>
                </a:outerShdw>
              </a:effectLst>
            </a:endParaRPr>
          </a:p>
        </p:txBody>
      </p:sp>
      <p:cxnSp>
        <p:nvCxnSpPr>
          <p:cNvPr id="4" name="Прямая соединительная линия 3"/>
          <p:cNvCxnSpPr/>
          <p:nvPr/>
        </p:nvCxnSpPr>
        <p:spPr>
          <a:xfrm>
            <a:off x="0" y="646698"/>
            <a:ext cx="8892480" cy="0"/>
          </a:xfrm>
          <a:prstGeom prst="line">
            <a:avLst/>
          </a:prstGeom>
          <a:ln>
            <a:solidFill>
              <a:srgbClr val="00B0F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571319" y="1152459"/>
            <a:ext cx="7749842" cy="3139321"/>
          </a:xfrm>
          <a:prstGeom prst="rect">
            <a:avLst/>
          </a:prstGeom>
        </p:spPr>
        <p:txBody>
          <a:bodyPr wrap="square">
            <a:spAutoFit/>
          </a:bodyPr>
          <a:lstStyle/>
          <a:p>
            <a:r>
              <a:rPr lang="uk-UA" dirty="0" smtClean="0">
                <a:solidFill>
                  <a:schemeClr val="bg1"/>
                </a:solidFill>
                <a:latin typeface="Arial Black" pitchFamily="34" charset="0"/>
              </a:rPr>
              <a:t>Особливості прийому на навчання для здобуття вищої освіти осіб, місцем проживання яких є тимчасово окупована територія, </a:t>
            </a:r>
            <a:r>
              <a:rPr lang="uk-UA" dirty="0" err="1" smtClean="0">
                <a:solidFill>
                  <a:schemeClr val="bg1"/>
                </a:solidFill>
                <a:latin typeface="Arial Black" pitchFamily="34" charset="0"/>
              </a:rPr>
              <a:t>територія</a:t>
            </a:r>
            <a:r>
              <a:rPr lang="uk-UA" dirty="0" smtClean="0">
                <a:solidFill>
                  <a:schemeClr val="bg1"/>
                </a:solidFill>
                <a:latin typeface="Arial Black" pitchFamily="34" charset="0"/>
              </a:rPr>
              <a:t> населених пунктів на лінії зіткнення або які переселилися з таких територій після 01 січня 2022 року, в частині проходження річного оцінювання та державної підсумкової атестації, отримання документа державного зразка про повну загальну середню освіту (якщо особа не отримала документ про освіту відповідно до законодавства), визначаються відповідно до наказу МОН від 01.03.2021 року № 271.</a:t>
            </a:r>
            <a:endParaRPr lang="uk-UA" dirty="0">
              <a:solidFill>
                <a:schemeClr val="bg1"/>
              </a:solidFill>
              <a:latin typeface="Arial Black" pitchFamily="34" charset="0"/>
            </a:endParaRPr>
          </a:p>
        </p:txBody>
      </p:sp>
    </p:spTree>
    <p:extLst>
      <p:ext uri="{BB962C8B-B14F-4D97-AF65-F5344CB8AC3E}">
        <p14:creationId xmlns:p14="http://schemas.microsoft.com/office/powerpoint/2010/main" val="37495560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6</a:t>
            </a:fld>
            <a:endParaRPr lang="en">
              <a:solidFill>
                <a:srgbClr val="1781A1"/>
              </a:solidFill>
            </a:endParaRPr>
          </a:p>
        </p:txBody>
      </p:sp>
      <p:sp>
        <p:nvSpPr>
          <p:cNvPr id="3" name="TextBox 2"/>
          <p:cNvSpPr txBox="1"/>
          <p:nvPr/>
        </p:nvSpPr>
        <p:spPr>
          <a:xfrm>
            <a:off x="236631" y="44608"/>
            <a:ext cx="6967164" cy="523220"/>
          </a:xfrm>
          <a:prstGeom prst="rect">
            <a:avLst/>
          </a:prstGeom>
          <a:noFill/>
        </p:spPr>
        <p:txBody>
          <a:bodyPr wrap="none" rtlCol="0">
            <a:spAutoFit/>
          </a:bodyPr>
          <a:lstStyle/>
          <a:p>
            <a:r>
              <a:rPr lang="ru-RU" sz="2800" b="1" dirty="0" err="1" smtClean="0">
                <a:solidFill>
                  <a:srgbClr val="FFC000"/>
                </a:solidFill>
                <a:effectLst>
                  <a:outerShdw blurRad="38100" dist="38100" dir="2700000" algn="tl">
                    <a:srgbClr val="000000">
                      <a:alpha val="43137"/>
                    </a:srgbClr>
                  </a:outerShdw>
                </a:effectLst>
              </a:rPr>
              <a:t>Основні</a:t>
            </a:r>
            <a:r>
              <a:rPr lang="ru-RU" sz="2800" b="1" dirty="0" smtClean="0">
                <a:solidFill>
                  <a:srgbClr val="FFC000"/>
                </a:solidFill>
                <a:effectLst>
                  <a:outerShdw blurRad="38100" dist="38100" dir="2700000" algn="tl">
                    <a:srgbClr val="000000">
                      <a:alpha val="43137"/>
                    </a:srgbClr>
                  </a:outerShdw>
                </a:effectLst>
              </a:rPr>
              <a:t> правила та </a:t>
            </a:r>
            <a:r>
              <a:rPr lang="ru-RU" sz="2800" b="1" dirty="0" err="1" smtClean="0">
                <a:solidFill>
                  <a:srgbClr val="FFC000"/>
                </a:solidFill>
                <a:effectLst>
                  <a:outerShdw blurRad="38100" dist="38100" dir="2700000" algn="tl">
                    <a:srgbClr val="000000">
                      <a:alpha val="43137"/>
                    </a:srgbClr>
                  </a:outerShdw>
                </a:effectLst>
              </a:rPr>
              <a:t>терміни</a:t>
            </a:r>
            <a:r>
              <a:rPr lang="ru-RU" sz="2800" b="1" dirty="0" smtClean="0">
                <a:solidFill>
                  <a:srgbClr val="FFC000"/>
                </a:solidFill>
                <a:effectLst>
                  <a:outerShdw blurRad="38100" dist="38100" dir="2700000" algn="tl">
                    <a:srgbClr val="000000">
                      <a:alpha val="43137"/>
                    </a:srgbClr>
                  </a:outerShdw>
                </a:effectLst>
              </a:rPr>
              <a:t> </a:t>
            </a:r>
            <a:r>
              <a:rPr lang="ru-RU" sz="2800" b="1" dirty="0" err="1" smtClean="0">
                <a:solidFill>
                  <a:srgbClr val="FFC000"/>
                </a:solidFill>
                <a:effectLst>
                  <a:outerShdw blurRad="38100" dist="38100" dir="2700000" algn="tl">
                    <a:srgbClr val="000000">
                      <a:alpha val="43137"/>
                    </a:srgbClr>
                  </a:outerShdw>
                </a:effectLst>
              </a:rPr>
              <a:t>прийому</a:t>
            </a:r>
            <a:r>
              <a:rPr lang="ru-RU" sz="2800" b="1" dirty="0" smtClean="0">
                <a:solidFill>
                  <a:srgbClr val="FFC000"/>
                </a:solidFill>
                <a:effectLst>
                  <a:outerShdw blurRad="38100" dist="38100" dir="2700000" algn="tl">
                    <a:srgbClr val="000000">
                      <a:alpha val="43137"/>
                    </a:srgbClr>
                  </a:outerShdw>
                </a:effectLst>
              </a:rPr>
              <a:t> </a:t>
            </a:r>
            <a:endParaRPr lang="uk-UA" sz="2800" b="1" dirty="0">
              <a:solidFill>
                <a:srgbClr val="FFC000"/>
              </a:solidFill>
              <a:effectLst>
                <a:outerShdw blurRad="38100" dist="38100" dir="2700000" algn="tl">
                  <a:srgbClr val="000000">
                    <a:alpha val="43137"/>
                  </a:srgbClr>
                </a:outerShdw>
              </a:effectLst>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Прямоугольник 5"/>
          <p:cNvSpPr/>
          <p:nvPr/>
        </p:nvSpPr>
        <p:spPr>
          <a:xfrm>
            <a:off x="341784" y="843558"/>
            <a:ext cx="8208912" cy="584775"/>
          </a:xfrm>
          <a:prstGeom prst="rect">
            <a:avLst/>
          </a:prstGeom>
        </p:spPr>
        <p:txBody>
          <a:bodyPr wrap="square">
            <a:spAutoFit/>
          </a:bodyPr>
          <a:lstStyle/>
          <a:p>
            <a:pPr algn="ctr"/>
            <a:r>
              <a:rPr lang="uk-UA" sz="1600" b="1" dirty="0">
                <a:solidFill>
                  <a:schemeClr val="bg1"/>
                </a:solidFill>
              </a:rPr>
              <a:t>для вступу на перший курс на навчання для здобуття ступеня, бакалавра </a:t>
            </a:r>
            <a:r>
              <a:rPr lang="uk-UA" sz="1600" b="1" dirty="0">
                <a:solidFill>
                  <a:srgbClr val="92D050"/>
                </a:solidFill>
              </a:rPr>
              <a:t>на основі повної загальної середньої освіти</a:t>
            </a:r>
            <a:endParaRPr lang="uk-UA" sz="1600" b="1" dirty="0">
              <a:solidFill>
                <a:schemeClr val="bg1"/>
              </a:solidFill>
              <a:effectLst>
                <a:outerShdw blurRad="38100" dist="38100" dir="2700000" algn="tl">
                  <a:srgbClr val="000000">
                    <a:alpha val="43137"/>
                  </a:srgbClr>
                </a:outerShdw>
              </a:effectLst>
            </a:endParaRPr>
          </a:p>
        </p:txBody>
      </p:sp>
      <p:sp>
        <p:nvSpPr>
          <p:cNvPr id="8" name="Прямоугольник 7"/>
          <p:cNvSpPr/>
          <p:nvPr/>
        </p:nvSpPr>
        <p:spPr>
          <a:xfrm>
            <a:off x="137606" y="1705513"/>
            <a:ext cx="4536504" cy="2308324"/>
          </a:xfrm>
          <a:prstGeom prst="rect">
            <a:avLst/>
          </a:prstGeom>
        </p:spPr>
        <p:txBody>
          <a:bodyPr wrap="square">
            <a:spAutoFit/>
          </a:bodyPr>
          <a:lstStyle/>
          <a:p>
            <a:pPr algn="ctr"/>
            <a:r>
              <a:rPr lang="uk-UA" b="1" dirty="0" smtClean="0">
                <a:solidFill>
                  <a:schemeClr val="bg1"/>
                </a:solidFill>
              </a:rPr>
              <a:t>053 Психологія:</a:t>
            </a:r>
          </a:p>
          <a:p>
            <a:pPr algn="ctr"/>
            <a:endParaRPr lang="uk-UA" b="1" dirty="0" smtClean="0">
              <a:solidFill>
                <a:schemeClr val="bg1"/>
              </a:solidFill>
            </a:endParaRPr>
          </a:p>
          <a:p>
            <a:pPr marL="285750" indent="-285750">
              <a:buBlip>
                <a:blip r:embed="rId4"/>
              </a:buBlip>
            </a:pPr>
            <a:r>
              <a:rPr lang="uk-UA" b="1" dirty="0" smtClean="0">
                <a:solidFill>
                  <a:schemeClr val="bg1"/>
                </a:solidFill>
              </a:rPr>
              <a:t>або національного мультипредметного тесту,</a:t>
            </a:r>
          </a:p>
          <a:p>
            <a:pPr marL="285750" indent="-285750">
              <a:buBlip>
                <a:blip r:embed="rId4"/>
              </a:buBlip>
            </a:pPr>
            <a:r>
              <a:rPr lang="uk-UA" b="1" dirty="0" smtClean="0">
                <a:solidFill>
                  <a:schemeClr val="bg1"/>
                </a:solidFill>
              </a:rPr>
              <a:t>або зовнішнього незалежного оцінювання, </a:t>
            </a:r>
          </a:p>
          <a:p>
            <a:pPr marL="285750" indent="-285750">
              <a:buBlip>
                <a:blip r:embed="rId4"/>
              </a:buBlip>
            </a:pPr>
            <a:r>
              <a:rPr lang="uk-UA" b="1" dirty="0" smtClean="0">
                <a:solidFill>
                  <a:schemeClr val="bg1"/>
                </a:solidFill>
              </a:rPr>
              <a:t>або індивідуальної усної співбесіди (пільговики)</a:t>
            </a:r>
          </a:p>
        </p:txBody>
      </p:sp>
      <p:sp>
        <p:nvSpPr>
          <p:cNvPr id="9" name="Прямоугольник 8"/>
          <p:cNvSpPr/>
          <p:nvPr/>
        </p:nvSpPr>
        <p:spPr>
          <a:xfrm>
            <a:off x="4674111" y="1605770"/>
            <a:ext cx="4317363" cy="2862322"/>
          </a:xfrm>
          <a:prstGeom prst="rect">
            <a:avLst/>
          </a:prstGeom>
        </p:spPr>
        <p:txBody>
          <a:bodyPr wrap="square">
            <a:spAutoFit/>
          </a:bodyPr>
          <a:lstStyle/>
          <a:p>
            <a:pPr algn="ctr"/>
            <a:r>
              <a:rPr lang="uk-UA" b="1" dirty="0" smtClean="0">
                <a:solidFill>
                  <a:schemeClr val="bg1"/>
                </a:solidFill>
              </a:rPr>
              <a:t>033 Філософія</a:t>
            </a:r>
          </a:p>
          <a:p>
            <a:pPr algn="ctr"/>
            <a:endParaRPr lang="uk-UA" b="1" dirty="0" smtClean="0">
              <a:solidFill>
                <a:schemeClr val="bg1"/>
              </a:solidFill>
            </a:endParaRPr>
          </a:p>
          <a:p>
            <a:pPr marL="285750" indent="-285750">
              <a:buBlip>
                <a:blip r:embed="rId4"/>
              </a:buBlip>
            </a:pPr>
            <a:r>
              <a:rPr lang="uk-UA" b="1" dirty="0" smtClean="0">
                <a:solidFill>
                  <a:schemeClr val="bg1"/>
                </a:solidFill>
              </a:rPr>
              <a:t>або </a:t>
            </a:r>
            <a:r>
              <a:rPr lang="uk-UA" b="1" dirty="0">
                <a:solidFill>
                  <a:schemeClr val="bg1"/>
                </a:solidFill>
              </a:rPr>
              <a:t>національного </a:t>
            </a:r>
            <a:r>
              <a:rPr lang="uk-UA" b="1" dirty="0" err="1">
                <a:solidFill>
                  <a:schemeClr val="bg1"/>
                </a:solidFill>
              </a:rPr>
              <a:t>мультипредметного</a:t>
            </a:r>
            <a:r>
              <a:rPr lang="uk-UA" b="1" dirty="0">
                <a:solidFill>
                  <a:schemeClr val="bg1"/>
                </a:solidFill>
              </a:rPr>
              <a:t> тесту,</a:t>
            </a:r>
          </a:p>
          <a:p>
            <a:pPr marL="285750" indent="-285750">
              <a:buBlip>
                <a:blip r:embed="rId4"/>
              </a:buBlip>
            </a:pPr>
            <a:r>
              <a:rPr lang="uk-UA" b="1" dirty="0" smtClean="0">
                <a:solidFill>
                  <a:schemeClr val="bg1"/>
                </a:solidFill>
              </a:rPr>
              <a:t>або зовнішнього незалежного оцінювання, </a:t>
            </a:r>
          </a:p>
          <a:p>
            <a:pPr marL="285750" indent="-285750">
              <a:buBlip>
                <a:blip r:embed="rId4"/>
              </a:buBlip>
            </a:pPr>
            <a:r>
              <a:rPr lang="uk-UA" b="1" dirty="0" smtClean="0">
                <a:solidFill>
                  <a:schemeClr val="bg1"/>
                </a:solidFill>
              </a:rPr>
              <a:t>або індивідуальної усної співбесіди</a:t>
            </a:r>
            <a:r>
              <a:rPr lang="uk-UA" b="1" dirty="0">
                <a:solidFill>
                  <a:schemeClr val="bg1"/>
                </a:solidFill>
              </a:rPr>
              <a:t> </a:t>
            </a:r>
            <a:r>
              <a:rPr lang="uk-UA" b="1" dirty="0" smtClean="0">
                <a:solidFill>
                  <a:schemeClr val="bg1"/>
                </a:solidFill>
              </a:rPr>
              <a:t>(пільговики)</a:t>
            </a:r>
          </a:p>
          <a:p>
            <a:pPr marL="285750" indent="-285750">
              <a:buBlip>
                <a:blip r:embed="rId4"/>
              </a:buBlip>
            </a:pPr>
            <a:r>
              <a:rPr lang="uk-UA" b="1" dirty="0" smtClean="0">
                <a:solidFill>
                  <a:schemeClr val="bg1"/>
                </a:solidFill>
              </a:rPr>
              <a:t>або розгляду мотиваційних листів на контракт</a:t>
            </a:r>
            <a:endParaRPr lang="uk-UA" b="1" dirty="0">
              <a:solidFill>
                <a:schemeClr val="bg1"/>
              </a:solidFill>
            </a:endParaRPr>
          </a:p>
        </p:txBody>
      </p:sp>
    </p:spTree>
    <p:extLst>
      <p:ext uri="{BB962C8B-B14F-4D97-AF65-F5344CB8AC3E}">
        <p14:creationId xmlns:p14="http://schemas.microsoft.com/office/powerpoint/2010/main" val="1141816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7</a:t>
            </a:fld>
            <a:endParaRPr lang="en">
              <a:solidFill>
                <a:srgbClr val="1781A1"/>
              </a:solidFill>
            </a:endParaRPr>
          </a:p>
        </p:txBody>
      </p:sp>
      <p:sp>
        <p:nvSpPr>
          <p:cNvPr id="3" name="TextBox 2"/>
          <p:cNvSpPr txBox="1"/>
          <p:nvPr/>
        </p:nvSpPr>
        <p:spPr>
          <a:xfrm>
            <a:off x="236631" y="44608"/>
            <a:ext cx="6967164" cy="523220"/>
          </a:xfrm>
          <a:prstGeom prst="rect">
            <a:avLst/>
          </a:prstGeom>
          <a:noFill/>
        </p:spPr>
        <p:txBody>
          <a:bodyPr wrap="none" rtlCol="0">
            <a:spAutoFit/>
          </a:bodyPr>
          <a:lstStyle/>
          <a:p>
            <a:r>
              <a:rPr lang="ru-RU" sz="2800" b="1" dirty="0" err="1">
                <a:solidFill>
                  <a:srgbClr val="FFC000"/>
                </a:solidFill>
                <a:effectLst>
                  <a:outerShdw blurRad="38100" dist="38100" dir="2700000" algn="tl">
                    <a:srgbClr val="000000">
                      <a:alpha val="43137"/>
                    </a:srgbClr>
                  </a:outerShdw>
                </a:effectLst>
              </a:rPr>
              <a:t>Основні</a:t>
            </a:r>
            <a:r>
              <a:rPr lang="ru-RU" sz="2800" b="1" dirty="0">
                <a:solidFill>
                  <a:srgbClr val="FFC000"/>
                </a:solidFill>
                <a:effectLst>
                  <a:outerShdw blurRad="38100" dist="38100" dir="2700000" algn="tl">
                    <a:srgbClr val="000000">
                      <a:alpha val="43137"/>
                    </a:srgbClr>
                  </a:outerShdw>
                </a:effectLst>
              </a:rPr>
              <a:t> правила та </a:t>
            </a:r>
            <a:r>
              <a:rPr lang="ru-RU" sz="2800" b="1" dirty="0" err="1">
                <a:solidFill>
                  <a:srgbClr val="FFC000"/>
                </a:solidFill>
                <a:effectLst>
                  <a:outerShdw blurRad="38100" dist="38100" dir="2700000" algn="tl">
                    <a:srgbClr val="000000">
                      <a:alpha val="43137"/>
                    </a:srgbClr>
                  </a:outerShdw>
                </a:effectLst>
              </a:rPr>
              <a:t>терміни</a:t>
            </a:r>
            <a:r>
              <a:rPr lang="ru-RU" sz="2800" b="1" dirty="0">
                <a:solidFill>
                  <a:srgbClr val="FFC000"/>
                </a:solidFill>
                <a:effectLst>
                  <a:outerShdw blurRad="38100" dist="38100" dir="2700000" algn="tl">
                    <a:srgbClr val="000000">
                      <a:alpha val="43137"/>
                    </a:srgbClr>
                  </a:outerShdw>
                </a:effectLst>
              </a:rPr>
              <a:t> </a:t>
            </a:r>
            <a:r>
              <a:rPr lang="ru-RU" sz="2800" b="1" dirty="0" err="1">
                <a:solidFill>
                  <a:srgbClr val="FFC000"/>
                </a:solidFill>
                <a:effectLst>
                  <a:outerShdw blurRad="38100" dist="38100" dir="2700000" algn="tl">
                    <a:srgbClr val="000000">
                      <a:alpha val="43137"/>
                    </a:srgbClr>
                  </a:outerShdw>
                </a:effectLst>
              </a:rPr>
              <a:t>прийому</a:t>
            </a:r>
            <a:r>
              <a:rPr lang="ru-RU" sz="2800" b="1" dirty="0">
                <a:solidFill>
                  <a:srgbClr val="FFC000"/>
                </a:solidFill>
                <a:effectLst>
                  <a:outerShdw blurRad="38100" dist="38100" dir="2700000" algn="tl">
                    <a:srgbClr val="000000">
                      <a:alpha val="43137"/>
                    </a:srgbClr>
                  </a:outerShdw>
                </a:effectLst>
              </a:rPr>
              <a:t> </a:t>
            </a:r>
            <a:endParaRPr lang="uk-UA" sz="2800" b="1" dirty="0">
              <a:solidFill>
                <a:srgbClr val="FFC000"/>
              </a:solidFill>
              <a:effectLst>
                <a:outerShdw blurRad="38100" dist="38100" dir="2700000" algn="tl">
                  <a:srgbClr val="000000">
                    <a:alpha val="43137"/>
                  </a:srgbClr>
                </a:outerShdw>
              </a:effectLst>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Прямоугольник 7"/>
          <p:cNvSpPr/>
          <p:nvPr/>
        </p:nvSpPr>
        <p:spPr>
          <a:xfrm>
            <a:off x="236631" y="771550"/>
            <a:ext cx="7776864" cy="923330"/>
          </a:xfrm>
          <a:prstGeom prst="rect">
            <a:avLst/>
          </a:prstGeom>
        </p:spPr>
        <p:txBody>
          <a:bodyPr wrap="square">
            <a:spAutoFit/>
          </a:bodyPr>
          <a:lstStyle/>
          <a:p>
            <a:pPr algn="ctr"/>
            <a:r>
              <a:rPr lang="uk-UA" b="1" dirty="0" smtClean="0">
                <a:solidFill>
                  <a:prstClr val="white"/>
                </a:solidFill>
              </a:rPr>
              <a:t>Детальніше про іспити для </a:t>
            </a:r>
            <a:r>
              <a:rPr lang="uk-UA" b="1" dirty="0">
                <a:solidFill>
                  <a:prstClr val="white"/>
                </a:solidFill>
              </a:rPr>
              <a:t>вступу </a:t>
            </a:r>
            <a:r>
              <a:rPr lang="uk-UA" b="1" dirty="0">
                <a:solidFill>
                  <a:srgbClr val="92D050"/>
                </a:solidFill>
              </a:rPr>
              <a:t>на перший курс </a:t>
            </a:r>
            <a:r>
              <a:rPr lang="uk-UA" b="1" dirty="0">
                <a:solidFill>
                  <a:prstClr val="white"/>
                </a:solidFill>
              </a:rPr>
              <a:t>на навчання для здобуття ступеня, бакалавра </a:t>
            </a:r>
            <a:r>
              <a:rPr lang="uk-UA" b="1" dirty="0">
                <a:solidFill>
                  <a:srgbClr val="92D050"/>
                </a:solidFill>
              </a:rPr>
              <a:t>на основі повної загальної середньої освіти </a:t>
            </a:r>
            <a:endParaRPr lang="uk-UA" sz="1600" dirty="0"/>
          </a:p>
        </p:txBody>
      </p:sp>
      <p:sp>
        <p:nvSpPr>
          <p:cNvPr id="9" name="Прямоугольник 8"/>
          <p:cNvSpPr/>
          <p:nvPr/>
        </p:nvSpPr>
        <p:spPr>
          <a:xfrm>
            <a:off x="313184" y="2067694"/>
            <a:ext cx="4133056" cy="1815882"/>
          </a:xfrm>
          <a:prstGeom prst="rect">
            <a:avLst/>
          </a:prstGeom>
        </p:spPr>
        <p:txBody>
          <a:bodyPr wrap="square">
            <a:spAutoFit/>
          </a:bodyPr>
          <a:lstStyle/>
          <a:p>
            <a:pPr marL="285750" lvl="0" indent="-285750">
              <a:buBlip>
                <a:blip r:embed="rId4"/>
              </a:buBlip>
            </a:pPr>
            <a:r>
              <a:rPr lang="uk-UA" sz="1600" b="1" dirty="0">
                <a:solidFill>
                  <a:prstClr val="white"/>
                </a:solidFill>
              </a:rPr>
              <a:t>або національного мультипредметного тесту,</a:t>
            </a:r>
          </a:p>
          <a:p>
            <a:pPr marL="285750" lvl="0" indent="-285750">
              <a:buBlip>
                <a:blip r:embed="rId4"/>
              </a:buBlip>
            </a:pPr>
            <a:r>
              <a:rPr lang="uk-UA" sz="1600" b="1" dirty="0">
                <a:solidFill>
                  <a:prstClr val="white"/>
                </a:solidFill>
              </a:rPr>
              <a:t>або зовнішнього незалежного оцінювання, </a:t>
            </a:r>
          </a:p>
          <a:p>
            <a:pPr marL="285750" lvl="0" indent="-285750">
              <a:buBlip>
                <a:blip r:embed="rId4"/>
              </a:buBlip>
            </a:pPr>
            <a:r>
              <a:rPr lang="uk-UA" sz="1600" b="1" dirty="0" smtClean="0">
                <a:solidFill>
                  <a:prstClr val="white"/>
                </a:solidFill>
              </a:rPr>
              <a:t>або </a:t>
            </a:r>
            <a:r>
              <a:rPr lang="uk-UA" sz="1600" b="1" dirty="0">
                <a:solidFill>
                  <a:prstClr val="white"/>
                </a:solidFill>
              </a:rPr>
              <a:t>індивідуальної усної співбесіди, </a:t>
            </a:r>
          </a:p>
          <a:p>
            <a:pPr marL="285750" lvl="0" indent="-285750">
              <a:buBlip>
                <a:blip r:embed="rId4"/>
              </a:buBlip>
            </a:pPr>
            <a:r>
              <a:rPr lang="uk-UA" sz="1600" b="1" dirty="0">
                <a:solidFill>
                  <a:prstClr val="white"/>
                </a:solidFill>
              </a:rPr>
              <a:t>або розгляду мотиваційних листів</a:t>
            </a:r>
          </a:p>
        </p:txBody>
      </p:sp>
      <p:sp>
        <p:nvSpPr>
          <p:cNvPr id="10" name="Скругленный прямоугольник 9"/>
          <p:cNvSpPr/>
          <p:nvPr/>
        </p:nvSpPr>
        <p:spPr>
          <a:xfrm>
            <a:off x="4826858" y="1635646"/>
            <a:ext cx="4032448"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effectLst>
                  <a:outerShdw blurRad="38100" dist="38100" dir="2700000" algn="tl">
                    <a:srgbClr val="000000">
                      <a:alpha val="43137"/>
                    </a:srgbClr>
                  </a:outerShdw>
                </a:effectLst>
              </a:rPr>
              <a:t>1. Українська мова; 2. Математика; 3. Історія України</a:t>
            </a:r>
            <a:endParaRPr lang="uk-UA" b="1" dirty="0">
              <a:effectLst>
                <a:outerShdw blurRad="38100" dist="38100" dir="2700000" algn="tl">
                  <a:srgbClr val="000000">
                    <a:alpha val="43137"/>
                  </a:srgbClr>
                </a:outerShdw>
              </a:effectLst>
            </a:endParaRPr>
          </a:p>
        </p:txBody>
      </p:sp>
      <p:sp>
        <p:nvSpPr>
          <p:cNvPr id="11" name="Скругленный прямоугольник 10"/>
          <p:cNvSpPr/>
          <p:nvPr/>
        </p:nvSpPr>
        <p:spPr>
          <a:xfrm>
            <a:off x="4826858" y="2427734"/>
            <a:ext cx="4032448" cy="288032"/>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dirty="0" smtClean="0">
                <a:effectLst>
                  <a:outerShdw blurRad="38100" dist="38100" dir="2700000" algn="tl">
                    <a:srgbClr val="000000">
                      <a:alpha val="43137"/>
                    </a:srgbClr>
                  </a:outerShdw>
                </a:effectLst>
              </a:rPr>
              <a:t>ЗНО 2019-2021 років</a:t>
            </a:r>
            <a:endParaRPr lang="uk-UA" b="1" dirty="0">
              <a:effectLst>
                <a:outerShdw blurRad="38100" dist="38100" dir="2700000" algn="tl">
                  <a:srgbClr val="000000">
                    <a:alpha val="43137"/>
                  </a:srgbClr>
                </a:outerShdw>
              </a:effectLst>
            </a:endParaRPr>
          </a:p>
        </p:txBody>
      </p:sp>
      <p:sp>
        <p:nvSpPr>
          <p:cNvPr id="13" name="Скругленный прямоугольник 12"/>
          <p:cNvSpPr/>
          <p:nvPr/>
        </p:nvSpPr>
        <p:spPr>
          <a:xfrm>
            <a:off x="4838345" y="3834867"/>
            <a:ext cx="4032448" cy="576064"/>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b="1" dirty="0" smtClean="0">
                <a:effectLst>
                  <a:outerShdw blurRad="38100" dist="38100" dir="2700000" algn="tl">
                    <a:srgbClr val="000000">
                      <a:alpha val="43137"/>
                    </a:srgbClr>
                  </a:outerShdw>
                </a:effectLst>
              </a:rPr>
              <a:t>На контракт</a:t>
            </a:r>
            <a:r>
              <a:rPr lang="uk-UA" sz="1200" b="1" dirty="0">
                <a:effectLst>
                  <a:outerShdw blurRad="38100" dist="38100" dir="2700000" algn="tl">
                    <a:srgbClr val="000000">
                      <a:alpha val="43137"/>
                    </a:srgbClr>
                  </a:outerShdw>
                </a:effectLst>
              </a:rPr>
              <a:t> </a:t>
            </a:r>
            <a:r>
              <a:rPr lang="uk-UA" sz="1200" b="1" dirty="0" smtClean="0">
                <a:effectLst>
                  <a:outerShdw blurRad="38100" dist="38100" dir="2700000" algn="tl">
                    <a:srgbClr val="000000">
                      <a:alpha val="43137"/>
                    </a:srgbClr>
                  </a:outerShdw>
                </a:effectLst>
              </a:rPr>
              <a:t>033 Філософія</a:t>
            </a:r>
            <a:endParaRPr lang="uk-UA" sz="1200" b="1" dirty="0">
              <a:effectLst>
                <a:outerShdw blurRad="38100" dist="38100" dir="2700000" algn="tl">
                  <a:srgbClr val="000000">
                    <a:alpha val="43137"/>
                  </a:srgbClr>
                </a:outerShdw>
              </a:effectLst>
            </a:endParaRPr>
          </a:p>
        </p:txBody>
      </p:sp>
      <p:cxnSp>
        <p:nvCxnSpPr>
          <p:cNvPr id="15" name="Прямая соединительная линия 14"/>
          <p:cNvCxnSpPr/>
          <p:nvPr/>
        </p:nvCxnSpPr>
        <p:spPr>
          <a:xfrm>
            <a:off x="3419872" y="2499742"/>
            <a:ext cx="7920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flipV="1">
            <a:off x="4211960" y="1923678"/>
            <a:ext cx="0" cy="57606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a:endCxn id="10" idx="1"/>
          </p:cNvCxnSpPr>
          <p:nvPr/>
        </p:nvCxnSpPr>
        <p:spPr>
          <a:xfrm>
            <a:off x="4211960" y="1923678"/>
            <a:ext cx="61489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1983668" y="2981320"/>
            <a:ext cx="246257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flipV="1">
            <a:off x="4446240" y="2715766"/>
            <a:ext cx="0" cy="26555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a:endCxn id="11" idx="1"/>
          </p:cNvCxnSpPr>
          <p:nvPr/>
        </p:nvCxnSpPr>
        <p:spPr>
          <a:xfrm flipV="1">
            <a:off x="4446240" y="2571750"/>
            <a:ext cx="380618" cy="14401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Скругленный прямоугольник 28"/>
          <p:cNvSpPr/>
          <p:nvPr/>
        </p:nvSpPr>
        <p:spPr>
          <a:xfrm>
            <a:off x="4860032" y="3153052"/>
            <a:ext cx="4032448" cy="504056"/>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b="1" dirty="0" smtClean="0">
                <a:effectLst>
                  <a:outerShdw blurRad="38100" dist="38100" dir="2700000" algn="tl">
                    <a:srgbClr val="000000">
                      <a:alpha val="43137"/>
                    </a:srgbClr>
                  </a:outerShdw>
                </a:effectLst>
              </a:rPr>
              <a:t>Спеціальні умови участі, замість НМТ (пільговики)</a:t>
            </a:r>
            <a:endParaRPr lang="uk-UA" sz="1600" b="1" dirty="0">
              <a:effectLst>
                <a:outerShdw blurRad="38100" dist="38100" dir="2700000" algn="tl">
                  <a:srgbClr val="000000">
                    <a:alpha val="43137"/>
                  </a:srgbClr>
                </a:outerShdw>
              </a:effectLst>
            </a:endParaRPr>
          </a:p>
        </p:txBody>
      </p:sp>
      <p:cxnSp>
        <p:nvCxnSpPr>
          <p:cNvPr id="33" name="Прямая соединительная линия 32"/>
          <p:cNvCxnSpPr/>
          <p:nvPr/>
        </p:nvCxnSpPr>
        <p:spPr>
          <a:xfrm>
            <a:off x="1828870" y="3450169"/>
            <a:ext cx="29979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a:off x="4223447" y="3878153"/>
            <a:ext cx="614898" cy="14808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18323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8</a:t>
            </a:fld>
            <a:endParaRPr lang="en">
              <a:solidFill>
                <a:srgbClr val="1781A1"/>
              </a:solidFill>
            </a:endParaRPr>
          </a:p>
        </p:txBody>
      </p:sp>
      <p:sp>
        <p:nvSpPr>
          <p:cNvPr id="3" name="TextBox 2"/>
          <p:cNvSpPr txBox="1"/>
          <p:nvPr/>
        </p:nvSpPr>
        <p:spPr>
          <a:xfrm>
            <a:off x="236631" y="44608"/>
            <a:ext cx="6967164" cy="523220"/>
          </a:xfrm>
          <a:prstGeom prst="rect">
            <a:avLst/>
          </a:prstGeom>
          <a:noFill/>
        </p:spPr>
        <p:txBody>
          <a:bodyPr wrap="none" rtlCol="0">
            <a:spAutoFit/>
          </a:bodyPr>
          <a:lstStyle/>
          <a:p>
            <a:r>
              <a:rPr lang="ru-RU" sz="2800" b="1" dirty="0" err="1">
                <a:solidFill>
                  <a:srgbClr val="FFC000"/>
                </a:solidFill>
                <a:effectLst>
                  <a:outerShdw blurRad="38100" dist="38100" dir="2700000" algn="tl">
                    <a:srgbClr val="000000">
                      <a:alpha val="43137"/>
                    </a:srgbClr>
                  </a:outerShdw>
                </a:effectLst>
              </a:rPr>
              <a:t>Основні</a:t>
            </a:r>
            <a:r>
              <a:rPr lang="ru-RU" sz="2800" b="1" dirty="0">
                <a:solidFill>
                  <a:srgbClr val="FFC000"/>
                </a:solidFill>
                <a:effectLst>
                  <a:outerShdw blurRad="38100" dist="38100" dir="2700000" algn="tl">
                    <a:srgbClr val="000000">
                      <a:alpha val="43137"/>
                    </a:srgbClr>
                  </a:outerShdw>
                </a:effectLst>
              </a:rPr>
              <a:t> правила та </a:t>
            </a:r>
            <a:r>
              <a:rPr lang="ru-RU" sz="2800" b="1" dirty="0" err="1">
                <a:solidFill>
                  <a:srgbClr val="FFC000"/>
                </a:solidFill>
                <a:effectLst>
                  <a:outerShdw blurRad="38100" dist="38100" dir="2700000" algn="tl">
                    <a:srgbClr val="000000">
                      <a:alpha val="43137"/>
                    </a:srgbClr>
                  </a:outerShdw>
                </a:effectLst>
              </a:rPr>
              <a:t>терміни</a:t>
            </a:r>
            <a:r>
              <a:rPr lang="ru-RU" sz="2800" b="1" dirty="0">
                <a:solidFill>
                  <a:srgbClr val="FFC000"/>
                </a:solidFill>
                <a:effectLst>
                  <a:outerShdw blurRad="38100" dist="38100" dir="2700000" algn="tl">
                    <a:srgbClr val="000000">
                      <a:alpha val="43137"/>
                    </a:srgbClr>
                  </a:outerShdw>
                </a:effectLst>
              </a:rPr>
              <a:t> </a:t>
            </a:r>
            <a:r>
              <a:rPr lang="ru-RU" sz="2800" b="1" dirty="0" err="1">
                <a:solidFill>
                  <a:srgbClr val="FFC000"/>
                </a:solidFill>
                <a:effectLst>
                  <a:outerShdw blurRad="38100" dist="38100" dir="2700000" algn="tl">
                    <a:srgbClr val="000000">
                      <a:alpha val="43137"/>
                    </a:srgbClr>
                  </a:outerShdw>
                </a:effectLst>
              </a:rPr>
              <a:t>прийому</a:t>
            </a:r>
            <a:r>
              <a:rPr lang="ru-RU" sz="2800" b="1" dirty="0">
                <a:solidFill>
                  <a:srgbClr val="FFC000"/>
                </a:solidFill>
                <a:effectLst>
                  <a:outerShdw blurRad="38100" dist="38100" dir="2700000" algn="tl">
                    <a:srgbClr val="000000">
                      <a:alpha val="43137"/>
                    </a:srgbClr>
                  </a:outerShdw>
                </a:effectLst>
              </a:rPr>
              <a:t> </a:t>
            </a:r>
            <a:endParaRPr lang="uk-UA" sz="2800" b="1" dirty="0">
              <a:solidFill>
                <a:srgbClr val="FFC000"/>
              </a:solidFill>
              <a:effectLst>
                <a:outerShdw blurRad="38100" dist="38100" dir="2700000" algn="tl">
                  <a:srgbClr val="000000">
                    <a:alpha val="43137"/>
                  </a:srgbClr>
                </a:outerShdw>
              </a:effectLst>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Прямоугольник 8"/>
          <p:cNvSpPr/>
          <p:nvPr/>
        </p:nvSpPr>
        <p:spPr>
          <a:xfrm>
            <a:off x="236631" y="771550"/>
            <a:ext cx="7776864" cy="646331"/>
          </a:xfrm>
          <a:prstGeom prst="rect">
            <a:avLst/>
          </a:prstGeom>
        </p:spPr>
        <p:txBody>
          <a:bodyPr wrap="square">
            <a:spAutoFit/>
          </a:bodyPr>
          <a:lstStyle/>
          <a:p>
            <a:pPr algn="ctr"/>
            <a:r>
              <a:rPr lang="uk-UA" b="1" dirty="0">
                <a:solidFill>
                  <a:prstClr val="white"/>
                </a:solidFill>
              </a:rPr>
              <a:t>для вступу </a:t>
            </a:r>
            <a:r>
              <a:rPr lang="uk-UA" b="1" dirty="0">
                <a:solidFill>
                  <a:srgbClr val="92D050"/>
                </a:solidFill>
              </a:rPr>
              <a:t>на перший курс </a:t>
            </a:r>
            <a:r>
              <a:rPr lang="uk-UA" b="1" dirty="0">
                <a:solidFill>
                  <a:prstClr val="white"/>
                </a:solidFill>
              </a:rPr>
              <a:t>на навчання для здобуття ступеня, бакалавра </a:t>
            </a:r>
            <a:r>
              <a:rPr lang="uk-UA" b="1" dirty="0">
                <a:solidFill>
                  <a:srgbClr val="92D050"/>
                </a:solidFill>
              </a:rPr>
              <a:t>на основі повної загальної середньої освіти </a:t>
            </a:r>
            <a:endParaRPr lang="uk-UA" sz="1600" dirty="0"/>
          </a:p>
        </p:txBody>
      </p:sp>
      <p:sp>
        <p:nvSpPr>
          <p:cNvPr id="5" name="Скругленный прямоугольник 4"/>
          <p:cNvSpPr/>
          <p:nvPr/>
        </p:nvSpPr>
        <p:spPr>
          <a:xfrm>
            <a:off x="539552" y="2643758"/>
            <a:ext cx="2304256" cy="1440160"/>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uk-UA" sz="2400" b="1" dirty="0" smtClean="0">
                <a:effectLst>
                  <a:outerShdw blurRad="38100" dist="38100" dir="2700000" algn="tl">
                    <a:srgbClr val="000000">
                      <a:alpha val="43137"/>
                    </a:srgbClr>
                  </a:outerShdw>
                </a:effectLst>
              </a:rPr>
              <a:t>Предмети НМТ</a:t>
            </a:r>
            <a:endParaRPr lang="uk-UA" sz="2400" b="1" dirty="0">
              <a:effectLst>
                <a:outerShdw blurRad="38100" dist="38100" dir="2700000" algn="tl">
                  <a:srgbClr val="000000">
                    <a:alpha val="43137"/>
                  </a:srgbClr>
                </a:outerShdw>
              </a:effectLst>
            </a:endParaRPr>
          </a:p>
        </p:txBody>
      </p:sp>
      <p:sp>
        <p:nvSpPr>
          <p:cNvPr id="11" name="Выгнутая вниз стрелка 10"/>
          <p:cNvSpPr/>
          <p:nvPr/>
        </p:nvSpPr>
        <p:spPr>
          <a:xfrm rot="10800000">
            <a:off x="2394012" y="1851670"/>
            <a:ext cx="4104456" cy="792088"/>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0" name="Скругленный прямоугольник 9"/>
          <p:cNvSpPr/>
          <p:nvPr/>
        </p:nvSpPr>
        <p:spPr>
          <a:xfrm>
            <a:off x="6293204" y="2459678"/>
            <a:ext cx="2304256" cy="144016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uk-UA" sz="2400" b="1" dirty="0" smtClean="0">
                <a:effectLst>
                  <a:outerShdw blurRad="38100" dist="38100" dir="2700000" algn="tl">
                    <a:srgbClr val="000000">
                      <a:alpha val="43137"/>
                    </a:srgbClr>
                  </a:outerShdw>
                </a:effectLst>
              </a:rPr>
              <a:t>ЗНО </a:t>
            </a:r>
          </a:p>
          <a:p>
            <a:pPr algn="ctr"/>
            <a:r>
              <a:rPr lang="uk-UA" sz="2400" b="1" dirty="0" smtClean="0">
                <a:effectLst>
                  <a:outerShdw blurRad="38100" dist="38100" dir="2700000" algn="tl">
                    <a:srgbClr val="000000">
                      <a:alpha val="43137"/>
                    </a:srgbClr>
                  </a:outerShdw>
                </a:effectLst>
              </a:rPr>
              <a:t>2019-2022 років</a:t>
            </a:r>
            <a:endParaRPr lang="uk-UA" sz="2400" b="1" dirty="0">
              <a:effectLst>
                <a:outerShdw blurRad="38100" dist="38100" dir="2700000" algn="tl">
                  <a:srgbClr val="000000">
                    <a:alpha val="43137"/>
                  </a:srgbClr>
                </a:outerShdw>
              </a:effectLst>
            </a:endParaRPr>
          </a:p>
        </p:txBody>
      </p:sp>
      <p:sp>
        <p:nvSpPr>
          <p:cNvPr id="12" name="Выгнутая вниз стрелка 11"/>
          <p:cNvSpPr/>
          <p:nvPr/>
        </p:nvSpPr>
        <p:spPr>
          <a:xfrm>
            <a:off x="2627784" y="3899838"/>
            <a:ext cx="4104456" cy="792088"/>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3" name="Прямоугольник 12"/>
          <p:cNvSpPr/>
          <p:nvPr/>
        </p:nvSpPr>
        <p:spPr>
          <a:xfrm>
            <a:off x="3080024" y="2615852"/>
            <a:ext cx="2880320" cy="1200329"/>
          </a:xfrm>
          <a:prstGeom prst="rect">
            <a:avLst/>
          </a:prstGeom>
        </p:spPr>
        <p:txBody>
          <a:bodyPr wrap="square">
            <a:spAutoFit/>
          </a:bodyPr>
          <a:lstStyle/>
          <a:p>
            <a:pPr algn="ctr"/>
            <a:r>
              <a:rPr lang="ru-RU" b="1" dirty="0" err="1" smtClean="0">
                <a:solidFill>
                  <a:schemeClr val="bg1"/>
                </a:solidFill>
                <a:effectLst>
                  <a:outerShdw blurRad="38100" dist="38100" dir="2700000" algn="tl">
                    <a:srgbClr val="000000">
                      <a:alpha val="43137"/>
                    </a:srgbClr>
                  </a:outerShdw>
                </a:effectLst>
              </a:rPr>
              <a:t>якщо</a:t>
            </a:r>
            <a:r>
              <a:rPr lang="ru-RU" b="1" dirty="0" smtClean="0">
                <a:solidFill>
                  <a:schemeClr val="bg1"/>
                </a:solidFill>
                <a:effectLst>
                  <a:outerShdw blurRad="38100" dist="38100" dir="2700000" algn="tl">
                    <a:srgbClr val="000000">
                      <a:alpha val="43137"/>
                    </a:srgbClr>
                  </a:outerShdw>
                </a:effectLst>
              </a:rPr>
              <a:t> </a:t>
            </a:r>
            <a:r>
              <a:rPr lang="ru-RU" b="1" dirty="0" err="1" smtClean="0">
                <a:solidFill>
                  <a:schemeClr val="bg1"/>
                </a:solidFill>
                <a:effectLst>
                  <a:outerShdw blurRad="38100" dist="38100" dir="2700000" algn="tl">
                    <a:srgbClr val="000000">
                      <a:alpha val="43137"/>
                    </a:srgbClr>
                  </a:outerShdw>
                </a:effectLst>
              </a:rPr>
              <a:t>різниця</a:t>
            </a:r>
            <a:r>
              <a:rPr lang="ru-RU" b="1" dirty="0" smtClean="0">
                <a:solidFill>
                  <a:schemeClr val="bg1"/>
                </a:solidFill>
                <a:effectLst>
                  <a:outerShdw blurRad="38100" dist="38100" dir="2700000" algn="tl">
                    <a:srgbClr val="000000">
                      <a:alpha val="43137"/>
                    </a:srgbClr>
                  </a:outerShdw>
                </a:effectLst>
              </a:rPr>
              <a:t> </a:t>
            </a:r>
            <a:r>
              <a:rPr lang="ru-RU" b="1" dirty="0" err="1" smtClean="0">
                <a:solidFill>
                  <a:schemeClr val="bg1"/>
                </a:solidFill>
                <a:effectLst>
                  <a:outerShdw blurRad="38100" dist="38100" dir="2700000" algn="tl">
                    <a:srgbClr val="000000">
                      <a:alpha val="43137"/>
                    </a:srgbClr>
                  </a:outerShdw>
                </a:effectLst>
              </a:rPr>
              <a:t>балів</a:t>
            </a:r>
            <a:r>
              <a:rPr lang="ru-RU" b="1" dirty="0" smtClean="0">
                <a:solidFill>
                  <a:schemeClr val="bg1"/>
                </a:solidFill>
                <a:effectLst>
                  <a:outerShdw blurRad="38100" dist="38100" dir="2700000" algn="tl">
                    <a:srgbClr val="000000">
                      <a:alpha val="43137"/>
                    </a:srgbClr>
                  </a:outerShdw>
                </a:effectLst>
              </a:rPr>
              <a:t> НМТ та ЗНО з </a:t>
            </a:r>
            <a:r>
              <a:rPr lang="ru-RU" b="1" dirty="0" err="1" smtClean="0">
                <a:solidFill>
                  <a:schemeClr val="bg1"/>
                </a:solidFill>
                <a:effectLst>
                  <a:outerShdw blurRad="38100" dist="38100" dir="2700000" algn="tl">
                    <a:srgbClr val="000000">
                      <a:alpha val="43137"/>
                    </a:srgbClr>
                  </a:outerShdw>
                </a:effectLst>
              </a:rPr>
              <a:t>відповідного</a:t>
            </a:r>
            <a:r>
              <a:rPr lang="ru-RU" b="1" dirty="0" smtClean="0">
                <a:solidFill>
                  <a:schemeClr val="bg1"/>
                </a:solidFill>
                <a:effectLst>
                  <a:outerShdw blurRad="38100" dist="38100" dir="2700000" algn="tl">
                    <a:srgbClr val="000000">
                      <a:alpha val="43137"/>
                    </a:srgbClr>
                  </a:outerShdw>
                </a:effectLst>
              </a:rPr>
              <a:t> предмету не </a:t>
            </a:r>
            <a:r>
              <a:rPr lang="ru-RU" b="1" dirty="0" err="1" smtClean="0">
                <a:solidFill>
                  <a:schemeClr val="bg1"/>
                </a:solidFill>
                <a:effectLst>
                  <a:outerShdw blurRad="38100" dist="38100" dir="2700000" algn="tl">
                    <a:srgbClr val="000000">
                      <a:alpha val="43137"/>
                    </a:srgbClr>
                  </a:outerShdw>
                </a:effectLst>
              </a:rPr>
              <a:t>перевищує</a:t>
            </a:r>
            <a:r>
              <a:rPr lang="ru-RU" b="1" dirty="0" smtClean="0">
                <a:solidFill>
                  <a:schemeClr val="bg1"/>
                </a:solidFill>
                <a:effectLst>
                  <a:outerShdw blurRad="38100" dist="38100" dir="2700000" algn="tl">
                    <a:srgbClr val="000000">
                      <a:alpha val="43137"/>
                    </a:srgbClr>
                  </a:outerShdw>
                </a:effectLst>
              </a:rPr>
              <a:t> 15 </a:t>
            </a:r>
            <a:r>
              <a:rPr lang="ru-RU" b="1" dirty="0" err="1" smtClean="0">
                <a:solidFill>
                  <a:schemeClr val="bg1"/>
                </a:solidFill>
                <a:effectLst>
                  <a:outerShdw blurRad="38100" dist="38100" dir="2700000" algn="tl">
                    <a:srgbClr val="000000">
                      <a:alpha val="43137"/>
                    </a:srgbClr>
                  </a:outerShdw>
                </a:effectLst>
              </a:rPr>
              <a:t>балів</a:t>
            </a:r>
            <a:endParaRPr lang="uk-UA"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349387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idx="12"/>
          </p:nvPr>
        </p:nvSpPr>
        <p:spPr/>
        <p:txBody>
          <a:bodyPr/>
          <a:lstStyle/>
          <a:p>
            <a:fld id="{00000000-1234-1234-1234-123412341234}" type="slidenum">
              <a:rPr lang="en" smtClean="0">
                <a:solidFill>
                  <a:srgbClr val="1781A1"/>
                </a:solidFill>
              </a:rPr>
              <a:pPr/>
              <a:t>9</a:t>
            </a:fld>
            <a:endParaRPr lang="en">
              <a:solidFill>
                <a:srgbClr val="1781A1"/>
              </a:solidFill>
            </a:endParaRPr>
          </a:p>
        </p:txBody>
      </p:sp>
      <p:sp>
        <p:nvSpPr>
          <p:cNvPr id="3" name="TextBox 2"/>
          <p:cNvSpPr txBox="1"/>
          <p:nvPr/>
        </p:nvSpPr>
        <p:spPr>
          <a:xfrm>
            <a:off x="236631" y="44608"/>
            <a:ext cx="6967164" cy="523220"/>
          </a:xfrm>
          <a:prstGeom prst="rect">
            <a:avLst/>
          </a:prstGeom>
          <a:noFill/>
        </p:spPr>
        <p:txBody>
          <a:bodyPr wrap="none" rtlCol="0">
            <a:spAutoFit/>
          </a:bodyPr>
          <a:lstStyle/>
          <a:p>
            <a:r>
              <a:rPr lang="ru-RU" sz="2800" b="1" dirty="0" err="1">
                <a:solidFill>
                  <a:srgbClr val="FFC000"/>
                </a:solidFill>
                <a:effectLst>
                  <a:outerShdw blurRad="38100" dist="38100" dir="2700000" algn="tl">
                    <a:srgbClr val="000000">
                      <a:alpha val="43137"/>
                    </a:srgbClr>
                  </a:outerShdw>
                </a:effectLst>
              </a:rPr>
              <a:t>Основні</a:t>
            </a:r>
            <a:r>
              <a:rPr lang="ru-RU" sz="2800" b="1" dirty="0">
                <a:solidFill>
                  <a:srgbClr val="FFC000"/>
                </a:solidFill>
                <a:effectLst>
                  <a:outerShdw blurRad="38100" dist="38100" dir="2700000" algn="tl">
                    <a:srgbClr val="000000">
                      <a:alpha val="43137"/>
                    </a:srgbClr>
                  </a:outerShdw>
                </a:effectLst>
              </a:rPr>
              <a:t> правила та </a:t>
            </a:r>
            <a:r>
              <a:rPr lang="ru-RU" sz="2800" b="1" dirty="0" err="1">
                <a:solidFill>
                  <a:srgbClr val="FFC000"/>
                </a:solidFill>
                <a:effectLst>
                  <a:outerShdw blurRad="38100" dist="38100" dir="2700000" algn="tl">
                    <a:srgbClr val="000000">
                      <a:alpha val="43137"/>
                    </a:srgbClr>
                  </a:outerShdw>
                </a:effectLst>
              </a:rPr>
              <a:t>терміни</a:t>
            </a:r>
            <a:r>
              <a:rPr lang="ru-RU" sz="2800" b="1" dirty="0">
                <a:solidFill>
                  <a:srgbClr val="FFC000"/>
                </a:solidFill>
                <a:effectLst>
                  <a:outerShdw blurRad="38100" dist="38100" dir="2700000" algn="tl">
                    <a:srgbClr val="000000">
                      <a:alpha val="43137"/>
                    </a:srgbClr>
                  </a:outerShdw>
                </a:effectLst>
              </a:rPr>
              <a:t> </a:t>
            </a:r>
            <a:r>
              <a:rPr lang="ru-RU" sz="2800" b="1" dirty="0" err="1">
                <a:solidFill>
                  <a:srgbClr val="FFC000"/>
                </a:solidFill>
                <a:effectLst>
                  <a:outerShdw blurRad="38100" dist="38100" dir="2700000" algn="tl">
                    <a:srgbClr val="000000">
                      <a:alpha val="43137"/>
                    </a:srgbClr>
                  </a:outerShdw>
                </a:effectLst>
              </a:rPr>
              <a:t>прийому</a:t>
            </a:r>
            <a:r>
              <a:rPr lang="ru-RU" sz="2800" b="1" dirty="0">
                <a:solidFill>
                  <a:srgbClr val="FFC000"/>
                </a:solidFill>
                <a:effectLst>
                  <a:outerShdw blurRad="38100" dist="38100" dir="2700000" algn="tl">
                    <a:srgbClr val="000000">
                      <a:alpha val="43137"/>
                    </a:srgbClr>
                  </a:outerShdw>
                </a:effectLst>
              </a:rPr>
              <a:t> </a:t>
            </a:r>
            <a:endParaRPr lang="uk-UA" sz="2800" b="1" dirty="0">
              <a:solidFill>
                <a:srgbClr val="FFC000"/>
              </a:solidFill>
              <a:effectLst>
                <a:outerShdw blurRad="38100" dist="38100" dir="2700000" algn="tl">
                  <a:srgbClr val="000000">
                    <a:alpha val="43137"/>
                  </a:srgbClr>
                </a:outerShdw>
              </a:effectLst>
            </a:endParaRPr>
          </a:p>
        </p:txBody>
      </p:sp>
      <p:cxnSp>
        <p:nvCxnSpPr>
          <p:cNvPr id="4" name="Прямая соединительная линия 3"/>
          <p:cNvCxnSpPr/>
          <p:nvPr/>
        </p:nvCxnSpPr>
        <p:spPr>
          <a:xfrm>
            <a:off x="0" y="646698"/>
            <a:ext cx="8892480" cy="0"/>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pic>
        <p:nvPicPr>
          <p:cNvPr id="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49034" y="-34069"/>
            <a:ext cx="1187462" cy="118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Скругленный прямоугольник 9"/>
          <p:cNvSpPr/>
          <p:nvPr/>
        </p:nvSpPr>
        <p:spPr>
          <a:xfrm>
            <a:off x="378166" y="2075033"/>
            <a:ext cx="4032448" cy="15626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b="1" dirty="0" smtClean="0">
                <a:solidFill>
                  <a:srgbClr val="C00000"/>
                </a:solidFill>
              </a:rPr>
              <a:t>На бюджет ???:</a:t>
            </a:r>
          </a:p>
          <a:p>
            <a:pPr algn="ctr"/>
            <a:r>
              <a:rPr lang="uk-UA" sz="1600" b="1" dirty="0" smtClean="0">
                <a:solidFill>
                  <a:srgbClr val="002060"/>
                </a:solidFill>
              </a:rPr>
              <a:t>або НМТ:</a:t>
            </a:r>
          </a:p>
          <a:p>
            <a:pPr marL="342900" indent="-342900" algn="ctr">
              <a:buAutoNum type="arabicPeriod"/>
            </a:pPr>
            <a:r>
              <a:rPr lang="uk-UA" sz="1600" b="1" dirty="0" smtClean="0">
                <a:solidFill>
                  <a:prstClr val="white"/>
                </a:solidFill>
                <a:effectLst>
                  <a:outerShdw blurRad="38100" dist="38100" dir="2700000" algn="tl">
                    <a:srgbClr val="000000">
                      <a:alpha val="43137"/>
                    </a:srgbClr>
                  </a:outerShdw>
                </a:effectLst>
              </a:rPr>
              <a:t>Українська </a:t>
            </a:r>
            <a:r>
              <a:rPr lang="uk-UA" sz="1600" b="1" dirty="0">
                <a:solidFill>
                  <a:prstClr val="white"/>
                </a:solidFill>
                <a:effectLst>
                  <a:outerShdw blurRad="38100" dist="38100" dir="2700000" algn="tl">
                    <a:srgbClr val="000000">
                      <a:alpha val="43137"/>
                    </a:srgbClr>
                  </a:outerShdw>
                </a:effectLst>
              </a:rPr>
              <a:t>мова; 2. </a:t>
            </a:r>
            <a:r>
              <a:rPr lang="uk-UA" sz="1600" b="1" dirty="0" smtClean="0">
                <a:solidFill>
                  <a:prstClr val="white"/>
                </a:solidFill>
                <a:effectLst>
                  <a:outerShdw blurRad="38100" dist="38100" dir="2700000" algn="tl">
                    <a:srgbClr val="000000">
                      <a:alpha val="43137"/>
                    </a:srgbClr>
                  </a:outerShdw>
                </a:effectLst>
              </a:rPr>
              <a:t>Математика</a:t>
            </a:r>
          </a:p>
          <a:p>
            <a:pPr algn="ctr"/>
            <a:r>
              <a:rPr lang="uk-UA" sz="1600" b="1" dirty="0" smtClean="0">
                <a:solidFill>
                  <a:srgbClr val="002060"/>
                </a:solidFill>
              </a:rPr>
              <a:t>Або ЗНО 2019-2021 рр.:</a:t>
            </a:r>
          </a:p>
          <a:p>
            <a:pPr marL="342900" indent="-342900" algn="ctr">
              <a:buAutoNum type="arabicPeriod"/>
            </a:pPr>
            <a:r>
              <a:rPr lang="uk-UA" sz="1600" b="1" dirty="0" err="1" smtClean="0">
                <a:solidFill>
                  <a:prstClr val="white"/>
                </a:solidFill>
                <a:effectLst>
                  <a:outerShdw blurRad="38100" dist="38100" dir="2700000" algn="tl">
                    <a:srgbClr val="000000">
                      <a:alpha val="43137"/>
                    </a:srgbClr>
                  </a:outerShdw>
                </a:effectLst>
              </a:rPr>
              <a:t>Укр</a:t>
            </a:r>
            <a:r>
              <a:rPr lang="uk-UA" sz="1600" b="1" dirty="0" smtClean="0">
                <a:solidFill>
                  <a:prstClr val="white"/>
                </a:solidFill>
                <a:effectLst>
                  <a:outerShdw blurRad="38100" dist="38100" dir="2700000" algn="tl">
                    <a:srgbClr val="000000">
                      <a:alpha val="43137"/>
                    </a:srgbClr>
                  </a:outerShdw>
                </a:effectLst>
              </a:rPr>
              <a:t> мова /</a:t>
            </a:r>
            <a:r>
              <a:rPr lang="uk-UA" sz="1600" b="1" dirty="0" err="1" smtClean="0">
                <a:solidFill>
                  <a:prstClr val="white"/>
                </a:solidFill>
                <a:effectLst>
                  <a:outerShdw blurRad="38100" dist="38100" dir="2700000" algn="tl">
                    <a:srgbClr val="000000">
                      <a:alpha val="43137"/>
                    </a:srgbClr>
                  </a:outerShdw>
                </a:effectLst>
              </a:rPr>
              <a:t>укр</a:t>
            </a:r>
            <a:r>
              <a:rPr lang="uk-UA" sz="1600" b="1" dirty="0" smtClean="0">
                <a:solidFill>
                  <a:prstClr val="white"/>
                </a:solidFill>
                <a:effectLst>
                  <a:outerShdw blurRad="38100" dist="38100" dir="2700000" algn="tl">
                    <a:srgbClr val="000000">
                      <a:alpha val="43137"/>
                    </a:srgbClr>
                  </a:outerShdw>
                </a:effectLst>
              </a:rPr>
              <a:t> мова і література</a:t>
            </a:r>
          </a:p>
          <a:p>
            <a:pPr marL="342900" indent="-342900" algn="ctr">
              <a:buAutoNum type="arabicPeriod"/>
            </a:pPr>
            <a:r>
              <a:rPr lang="uk-UA" sz="1600" b="1" dirty="0" smtClean="0">
                <a:solidFill>
                  <a:prstClr val="white"/>
                </a:solidFill>
                <a:effectLst>
                  <a:outerShdw blurRad="38100" dist="38100" dir="2700000" algn="tl">
                    <a:srgbClr val="000000">
                      <a:alpha val="43137"/>
                    </a:srgbClr>
                  </a:outerShdw>
                </a:effectLst>
              </a:rPr>
              <a:t>Математика</a:t>
            </a:r>
          </a:p>
        </p:txBody>
      </p:sp>
      <p:sp>
        <p:nvSpPr>
          <p:cNvPr id="11" name="Скругленный прямоугольник 10"/>
          <p:cNvSpPr/>
          <p:nvPr/>
        </p:nvSpPr>
        <p:spPr>
          <a:xfrm>
            <a:off x="4607727" y="2028278"/>
            <a:ext cx="4032448"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600" b="1" dirty="0" smtClean="0">
                <a:solidFill>
                  <a:srgbClr val="C00000"/>
                </a:solidFill>
              </a:rPr>
              <a:t>На контракт</a:t>
            </a:r>
          </a:p>
          <a:p>
            <a:pPr algn="ctr"/>
            <a:r>
              <a:rPr lang="ru-RU" sz="1400" b="1" dirty="0" err="1">
                <a:solidFill>
                  <a:srgbClr val="002060"/>
                </a:solidFill>
                <a:effectLst>
                  <a:outerShdw blurRad="38100" dist="38100" dir="2700000" algn="tl">
                    <a:srgbClr val="000000">
                      <a:alpha val="43137"/>
                    </a:srgbClr>
                  </a:outerShdw>
                </a:effectLst>
              </a:rPr>
              <a:t>або</a:t>
            </a:r>
            <a:r>
              <a:rPr lang="ru-RU" sz="1400" b="1" dirty="0">
                <a:solidFill>
                  <a:srgbClr val="002060"/>
                </a:solidFill>
                <a:effectLst>
                  <a:outerShdw blurRad="38100" dist="38100" dir="2700000" algn="tl">
                    <a:srgbClr val="000000">
                      <a:alpha val="43137"/>
                    </a:srgbClr>
                  </a:outerShdw>
                </a:effectLst>
              </a:rPr>
              <a:t> НМТ:</a:t>
            </a:r>
          </a:p>
          <a:p>
            <a:pPr algn="ctr"/>
            <a:r>
              <a:rPr lang="ru-RU" sz="1400" b="1" dirty="0" smtClean="0">
                <a:solidFill>
                  <a:prstClr val="white"/>
                </a:solidFill>
                <a:effectLst>
                  <a:outerShdw blurRad="38100" dist="38100" dir="2700000" algn="tl">
                    <a:srgbClr val="000000">
                      <a:alpha val="43137"/>
                    </a:srgbClr>
                  </a:outerShdw>
                </a:effectLst>
              </a:rPr>
              <a:t>1. </a:t>
            </a:r>
            <a:r>
              <a:rPr lang="ru-RU" sz="1400" b="1" dirty="0" err="1" smtClean="0">
                <a:solidFill>
                  <a:prstClr val="white"/>
                </a:solidFill>
                <a:effectLst>
                  <a:outerShdw blurRad="38100" dist="38100" dir="2700000" algn="tl">
                    <a:srgbClr val="000000">
                      <a:alpha val="43137"/>
                    </a:srgbClr>
                  </a:outerShdw>
                </a:effectLst>
              </a:rPr>
              <a:t>Українська</a:t>
            </a:r>
            <a:r>
              <a:rPr lang="ru-RU" sz="1400" b="1" dirty="0" smtClean="0">
                <a:solidFill>
                  <a:prstClr val="white"/>
                </a:solidFill>
                <a:effectLst>
                  <a:outerShdw blurRad="38100" dist="38100" dir="2700000" algn="tl">
                    <a:srgbClr val="000000">
                      <a:alpha val="43137"/>
                    </a:srgbClr>
                  </a:outerShdw>
                </a:effectLst>
              </a:rPr>
              <a:t> </a:t>
            </a:r>
            <a:r>
              <a:rPr lang="ru-RU" sz="1400" b="1" dirty="0" err="1">
                <a:solidFill>
                  <a:prstClr val="white"/>
                </a:solidFill>
                <a:effectLst>
                  <a:outerShdw blurRad="38100" dist="38100" dir="2700000" algn="tl">
                    <a:srgbClr val="000000">
                      <a:alpha val="43137"/>
                    </a:srgbClr>
                  </a:outerShdw>
                </a:effectLst>
              </a:rPr>
              <a:t>мова</a:t>
            </a:r>
            <a:r>
              <a:rPr lang="ru-RU" sz="1400" b="1" dirty="0">
                <a:solidFill>
                  <a:prstClr val="white"/>
                </a:solidFill>
                <a:effectLst>
                  <a:outerShdw blurRad="38100" dist="38100" dir="2700000" algn="tl">
                    <a:srgbClr val="000000">
                      <a:alpha val="43137"/>
                    </a:srgbClr>
                  </a:outerShdw>
                </a:effectLst>
              </a:rPr>
              <a:t>; 2. </a:t>
            </a:r>
            <a:r>
              <a:rPr lang="ru-RU" sz="1400" b="1" dirty="0" smtClean="0">
                <a:solidFill>
                  <a:prstClr val="white"/>
                </a:solidFill>
                <a:effectLst>
                  <a:outerShdw blurRad="38100" dist="38100" dir="2700000" algn="tl">
                    <a:srgbClr val="000000">
                      <a:alpha val="43137"/>
                    </a:srgbClr>
                  </a:outerShdw>
                </a:effectLst>
              </a:rPr>
              <a:t>На </a:t>
            </a:r>
            <a:r>
              <a:rPr lang="ru-RU" sz="1400" b="1" dirty="0" err="1" smtClean="0">
                <a:solidFill>
                  <a:prstClr val="white"/>
                </a:solidFill>
                <a:effectLst>
                  <a:outerShdw blurRad="38100" dist="38100" dir="2700000" algn="tl">
                    <a:srgbClr val="000000">
                      <a:alpha val="43137"/>
                    </a:srgbClr>
                  </a:outerShdw>
                </a:effectLst>
              </a:rPr>
              <a:t>вибір</a:t>
            </a:r>
            <a:r>
              <a:rPr lang="ru-RU" sz="1400" b="1" dirty="0" smtClean="0">
                <a:solidFill>
                  <a:prstClr val="white"/>
                </a:solidFill>
                <a:effectLst>
                  <a:outerShdw blurRad="38100" dist="38100" dir="2700000" algn="tl">
                    <a:srgbClr val="000000">
                      <a:alpha val="43137"/>
                    </a:srgbClr>
                  </a:outerShdw>
                </a:effectLst>
              </a:rPr>
              <a:t> </a:t>
            </a:r>
            <a:r>
              <a:rPr lang="ru-RU" sz="1400" b="1" dirty="0" err="1" smtClean="0">
                <a:solidFill>
                  <a:prstClr val="white"/>
                </a:solidFill>
                <a:effectLst>
                  <a:outerShdw blurRad="38100" dist="38100" dir="2700000" algn="tl">
                    <a:srgbClr val="000000">
                      <a:alpha val="43137"/>
                    </a:srgbClr>
                  </a:outerShdw>
                </a:effectLst>
              </a:rPr>
              <a:t>вступника</a:t>
            </a:r>
            <a:endParaRPr lang="ru-RU" sz="1400" b="1" dirty="0">
              <a:solidFill>
                <a:prstClr val="white"/>
              </a:solidFill>
              <a:effectLst>
                <a:outerShdw blurRad="38100" dist="38100" dir="2700000" algn="tl">
                  <a:srgbClr val="000000">
                    <a:alpha val="43137"/>
                  </a:srgbClr>
                </a:outerShdw>
              </a:effectLst>
            </a:endParaRPr>
          </a:p>
          <a:p>
            <a:pPr algn="ctr"/>
            <a:r>
              <a:rPr lang="ru-RU" sz="1400" b="1" dirty="0">
                <a:solidFill>
                  <a:srgbClr val="002060"/>
                </a:solidFill>
                <a:effectLst>
                  <a:outerShdw blurRad="38100" dist="38100" dir="2700000" algn="tl">
                    <a:srgbClr val="000000">
                      <a:alpha val="43137"/>
                    </a:srgbClr>
                  </a:outerShdw>
                </a:effectLst>
              </a:rPr>
              <a:t>Або ЗНО 2019-2021 </a:t>
            </a:r>
            <a:r>
              <a:rPr lang="ru-RU" sz="1400" b="1" dirty="0" err="1">
                <a:solidFill>
                  <a:srgbClr val="002060"/>
                </a:solidFill>
                <a:effectLst>
                  <a:outerShdw blurRad="38100" dist="38100" dir="2700000" algn="tl">
                    <a:srgbClr val="000000">
                      <a:alpha val="43137"/>
                    </a:srgbClr>
                  </a:outerShdw>
                </a:effectLst>
              </a:rPr>
              <a:t>рр</a:t>
            </a:r>
            <a:r>
              <a:rPr lang="ru-RU" sz="1400" b="1" dirty="0">
                <a:solidFill>
                  <a:srgbClr val="002060"/>
                </a:solidFill>
                <a:effectLst>
                  <a:outerShdw blurRad="38100" dist="38100" dir="2700000" algn="tl">
                    <a:srgbClr val="000000">
                      <a:alpha val="43137"/>
                    </a:srgbClr>
                  </a:outerShdw>
                </a:effectLst>
              </a:rPr>
              <a:t>.:</a:t>
            </a:r>
          </a:p>
          <a:p>
            <a:pPr algn="ctr"/>
            <a:r>
              <a:rPr lang="ru-RU" sz="1400" b="1" dirty="0" smtClean="0">
                <a:solidFill>
                  <a:prstClr val="white"/>
                </a:solidFill>
                <a:effectLst>
                  <a:outerShdw blurRad="38100" dist="38100" dir="2700000" algn="tl">
                    <a:srgbClr val="000000">
                      <a:alpha val="43137"/>
                    </a:srgbClr>
                  </a:outerShdw>
                </a:effectLst>
              </a:rPr>
              <a:t>1. </a:t>
            </a:r>
            <a:r>
              <a:rPr lang="ru-RU" sz="1400" b="1" dirty="0" err="1" smtClean="0">
                <a:solidFill>
                  <a:prstClr val="white"/>
                </a:solidFill>
                <a:effectLst>
                  <a:outerShdw blurRad="38100" dist="38100" dir="2700000" algn="tl">
                    <a:srgbClr val="000000">
                      <a:alpha val="43137"/>
                    </a:srgbClr>
                  </a:outerShdw>
                </a:effectLst>
              </a:rPr>
              <a:t>Укр</a:t>
            </a:r>
            <a:r>
              <a:rPr lang="ru-RU" sz="1400" b="1" dirty="0" smtClean="0">
                <a:solidFill>
                  <a:prstClr val="white"/>
                </a:solidFill>
                <a:effectLst>
                  <a:outerShdw blurRad="38100" dist="38100" dir="2700000" algn="tl">
                    <a:srgbClr val="000000">
                      <a:alpha val="43137"/>
                    </a:srgbClr>
                  </a:outerShdw>
                </a:effectLst>
              </a:rPr>
              <a:t> </a:t>
            </a:r>
            <a:r>
              <a:rPr lang="ru-RU" sz="1400" b="1" dirty="0" err="1">
                <a:solidFill>
                  <a:prstClr val="white"/>
                </a:solidFill>
                <a:effectLst>
                  <a:outerShdw blurRad="38100" dist="38100" dir="2700000" algn="tl">
                    <a:srgbClr val="000000">
                      <a:alpha val="43137"/>
                    </a:srgbClr>
                  </a:outerShdw>
                </a:effectLst>
              </a:rPr>
              <a:t>мова</a:t>
            </a:r>
            <a:r>
              <a:rPr lang="ru-RU" sz="1400" b="1" dirty="0">
                <a:solidFill>
                  <a:prstClr val="white"/>
                </a:solidFill>
                <a:effectLst>
                  <a:outerShdw blurRad="38100" dist="38100" dir="2700000" algn="tl">
                    <a:srgbClr val="000000">
                      <a:alpha val="43137"/>
                    </a:srgbClr>
                  </a:outerShdw>
                </a:effectLst>
              </a:rPr>
              <a:t> /</a:t>
            </a:r>
            <a:r>
              <a:rPr lang="ru-RU" sz="1400" b="1" dirty="0" err="1">
                <a:solidFill>
                  <a:prstClr val="white"/>
                </a:solidFill>
                <a:effectLst>
                  <a:outerShdw blurRad="38100" dist="38100" dir="2700000" algn="tl">
                    <a:srgbClr val="000000">
                      <a:alpha val="43137"/>
                    </a:srgbClr>
                  </a:outerShdw>
                </a:effectLst>
              </a:rPr>
              <a:t>укр</a:t>
            </a:r>
            <a:r>
              <a:rPr lang="ru-RU" sz="1400" b="1" dirty="0">
                <a:solidFill>
                  <a:prstClr val="white"/>
                </a:solidFill>
                <a:effectLst>
                  <a:outerShdw blurRad="38100" dist="38100" dir="2700000" algn="tl">
                    <a:srgbClr val="000000">
                      <a:alpha val="43137"/>
                    </a:srgbClr>
                  </a:outerShdw>
                </a:effectLst>
              </a:rPr>
              <a:t> </a:t>
            </a:r>
            <a:r>
              <a:rPr lang="ru-RU" sz="1400" b="1" dirty="0" err="1">
                <a:solidFill>
                  <a:prstClr val="white"/>
                </a:solidFill>
                <a:effectLst>
                  <a:outerShdw blurRad="38100" dist="38100" dir="2700000" algn="tl">
                    <a:srgbClr val="000000">
                      <a:alpha val="43137"/>
                    </a:srgbClr>
                  </a:outerShdw>
                </a:effectLst>
              </a:rPr>
              <a:t>мова</a:t>
            </a:r>
            <a:r>
              <a:rPr lang="ru-RU" sz="1400" b="1" dirty="0">
                <a:solidFill>
                  <a:prstClr val="white"/>
                </a:solidFill>
                <a:effectLst>
                  <a:outerShdw blurRad="38100" dist="38100" dir="2700000" algn="tl">
                    <a:srgbClr val="000000">
                      <a:alpha val="43137"/>
                    </a:srgbClr>
                  </a:outerShdw>
                </a:effectLst>
              </a:rPr>
              <a:t> і </a:t>
            </a:r>
            <a:r>
              <a:rPr lang="ru-RU" sz="1400" b="1" dirty="0" err="1">
                <a:solidFill>
                  <a:prstClr val="white"/>
                </a:solidFill>
                <a:effectLst>
                  <a:outerShdw blurRad="38100" dist="38100" dir="2700000" algn="tl">
                    <a:srgbClr val="000000">
                      <a:alpha val="43137"/>
                    </a:srgbClr>
                  </a:outerShdw>
                </a:effectLst>
              </a:rPr>
              <a:t>література</a:t>
            </a:r>
            <a:endParaRPr lang="ru-RU" sz="1400" b="1" dirty="0">
              <a:solidFill>
                <a:prstClr val="white"/>
              </a:solidFill>
              <a:effectLst>
                <a:outerShdw blurRad="38100" dist="38100" dir="2700000" algn="tl">
                  <a:srgbClr val="000000">
                    <a:alpha val="43137"/>
                  </a:srgbClr>
                </a:outerShdw>
              </a:effectLst>
            </a:endParaRPr>
          </a:p>
          <a:p>
            <a:pPr algn="ctr"/>
            <a:r>
              <a:rPr lang="ru-RU" sz="1400" b="1" dirty="0" smtClean="0">
                <a:solidFill>
                  <a:prstClr val="white"/>
                </a:solidFill>
                <a:effectLst>
                  <a:outerShdw blurRad="38100" dist="38100" dir="2700000" algn="tl">
                    <a:srgbClr val="000000">
                      <a:alpha val="43137"/>
                    </a:srgbClr>
                  </a:outerShdw>
                </a:effectLst>
              </a:rPr>
              <a:t>2. На </a:t>
            </a:r>
            <a:r>
              <a:rPr lang="ru-RU" sz="1400" b="1" dirty="0" err="1" smtClean="0">
                <a:solidFill>
                  <a:prstClr val="white"/>
                </a:solidFill>
                <a:effectLst>
                  <a:outerShdw blurRad="38100" dist="38100" dir="2700000" algn="tl">
                    <a:srgbClr val="000000">
                      <a:alpha val="43137"/>
                    </a:srgbClr>
                  </a:outerShdw>
                </a:effectLst>
              </a:rPr>
              <a:t>вибір</a:t>
            </a:r>
            <a:r>
              <a:rPr lang="ru-RU" sz="1400" b="1" dirty="0" smtClean="0">
                <a:solidFill>
                  <a:prstClr val="white"/>
                </a:solidFill>
                <a:effectLst>
                  <a:outerShdw blurRad="38100" dist="38100" dir="2700000" algn="tl">
                    <a:srgbClr val="000000">
                      <a:alpha val="43137"/>
                    </a:srgbClr>
                  </a:outerShdw>
                </a:effectLst>
              </a:rPr>
              <a:t> </a:t>
            </a:r>
            <a:r>
              <a:rPr lang="ru-RU" sz="1400" b="1" dirty="0" err="1" smtClean="0">
                <a:solidFill>
                  <a:prstClr val="white"/>
                </a:solidFill>
                <a:effectLst>
                  <a:outerShdw blurRad="38100" dist="38100" dir="2700000" algn="tl">
                    <a:srgbClr val="000000">
                      <a:alpha val="43137"/>
                    </a:srgbClr>
                  </a:outerShdw>
                </a:effectLst>
              </a:rPr>
              <a:t>вступника</a:t>
            </a:r>
            <a:r>
              <a:rPr lang="ru-RU" sz="1400" b="1" dirty="0" smtClean="0">
                <a:solidFill>
                  <a:prstClr val="white"/>
                </a:solidFill>
                <a:effectLst>
                  <a:outerShdw blurRad="38100" dist="38100" dir="2700000" algn="tl">
                    <a:srgbClr val="000000">
                      <a:alpha val="43137"/>
                    </a:srgbClr>
                  </a:outerShdw>
                </a:effectLst>
              </a:rPr>
              <a:t> </a:t>
            </a:r>
            <a:r>
              <a:rPr lang="ru-RU" sz="1400" b="1" dirty="0" err="1" smtClean="0">
                <a:solidFill>
                  <a:srgbClr val="C00000"/>
                </a:solidFill>
              </a:rPr>
              <a:t>або</a:t>
            </a:r>
            <a:r>
              <a:rPr lang="ru-RU" sz="1400" b="1" dirty="0" smtClean="0">
                <a:solidFill>
                  <a:srgbClr val="C00000"/>
                </a:solidFill>
              </a:rPr>
              <a:t> </a:t>
            </a:r>
            <a:r>
              <a:rPr lang="ru-RU" sz="1400" b="1" dirty="0" err="1" smtClean="0">
                <a:solidFill>
                  <a:srgbClr val="C00000"/>
                </a:solidFill>
              </a:rPr>
              <a:t>творчий</a:t>
            </a:r>
            <a:r>
              <a:rPr lang="ru-RU" sz="1400" b="1" dirty="0" smtClean="0">
                <a:solidFill>
                  <a:srgbClr val="C00000"/>
                </a:solidFill>
              </a:rPr>
              <a:t> конкурс</a:t>
            </a:r>
            <a:endParaRPr lang="ru-RU" sz="1400" b="1" dirty="0">
              <a:solidFill>
                <a:srgbClr val="C00000"/>
              </a:solidFill>
            </a:endParaRPr>
          </a:p>
        </p:txBody>
      </p:sp>
      <p:sp>
        <p:nvSpPr>
          <p:cNvPr id="5" name="Прямоугольник 4"/>
          <p:cNvSpPr/>
          <p:nvPr/>
        </p:nvSpPr>
        <p:spPr>
          <a:xfrm>
            <a:off x="467544" y="833096"/>
            <a:ext cx="7381490" cy="830997"/>
          </a:xfrm>
          <a:prstGeom prst="rect">
            <a:avLst/>
          </a:prstGeom>
        </p:spPr>
        <p:txBody>
          <a:bodyPr wrap="square">
            <a:spAutoFit/>
          </a:bodyPr>
          <a:lstStyle/>
          <a:p>
            <a:pPr lvl="0" algn="ctr"/>
            <a:r>
              <a:rPr lang="uk-UA" sz="1600" b="1" dirty="0">
                <a:solidFill>
                  <a:prstClr val="white"/>
                </a:solidFill>
                <a:latin typeface="Arial Black" pitchFamily="34" charset="0"/>
              </a:rPr>
              <a:t>для вступу на навчання для здобуття ступеня бакалавра </a:t>
            </a:r>
            <a:r>
              <a:rPr lang="uk-UA" sz="1600" b="1" dirty="0">
                <a:solidFill>
                  <a:srgbClr val="FFFF00"/>
                </a:solidFill>
                <a:latin typeface="Arial Black" pitchFamily="34" charset="0"/>
              </a:rPr>
              <a:t>на основі ОКР молодшого спеціаліста, ОПС фахового молодшого бакалавра, ОС молодшого </a:t>
            </a:r>
            <a:r>
              <a:rPr lang="uk-UA" sz="1600" b="1" dirty="0" smtClean="0">
                <a:solidFill>
                  <a:srgbClr val="FFFF00"/>
                </a:solidFill>
                <a:latin typeface="Arial Black" pitchFamily="34" charset="0"/>
              </a:rPr>
              <a:t>бакалавра</a:t>
            </a:r>
            <a:r>
              <a:rPr lang="uk-UA" sz="1600" b="1" dirty="0" smtClean="0">
                <a:solidFill>
                  <a:prstClr val="white"/>
                </a:solidFill>
                <a:latin typeface="Arial Black" pitchFamily="34" charset="0"/>
              </a:rPr>
              <a:t>:</a:t>
            </a:r>
            <a:endParaRPr lang="uk-UA" sz="1600" b="1" dirty="0">
              <a:solidFill>
                <a:prstClr val="white"/>
              </a:solidFill>
              <a:latin typeface="Arial Black" pitchFamily="34" charset="0"/>
            </a:endParaRPr>
          </a:p>
        </p:txBody>
      </p:sp>
    </p:spTree>
    <p:extLst>
      <p:ext uri="{BB962C8B-B14F-4D97-AF65-F5344CB8AC3E}">
        <p14:creationId xmlns:p14="http://schemas.microsoft.com/office/powerpoint/2010/main" val="147904653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ymbeline template">
  <a:themeElements>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Gurney template">
  <a:themeElements>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10.xml><?xml version="1.0" encoding="utf-8"?>
<a:themeOverride xmlns:a="http://schemas.openxmlformats.org/drawingml/2006/main">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2.xml><?xml version="1.0" encoding="utf-8"?>
<a:themeOverride xmlns:a="http://schemas.openxmlformats.org/drawingml/2006/main">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3.xml><?xml version="1.0" encoding="utf-8"?>
<a:themeOverride xmlns:a="http://schemas.openxmlformats.org/drawingml/2006/main">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4.xml><?xml version="1.0" encoding="utf-8"?>
<a:themeOverride xmlns:a="http://schemas.openxmlformats.org/drawingml/2006/main">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5.xml><?xml version="1.0" encoding="utf-8"?>
<a:themeOverride xmlns:a="http://schemas.openxmlformats.org/drawingml/2006/main">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6.xml><?xml version="1.0" encoding="utf-8"?>
<a:themeOverride xmlns:a="http://schemas.openxmlformats.org/drawingml/2006/main">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themeOverride>
</file>

<file path=ppt/theme/themeOverride7.xml><?xml version="1.0" encoding="utf-8"?>
<a:themeOverride xmlns:a="http://schemas.openxmlformats.org/drawingml/2006/main">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8.xml><?xml version="1.0" encoding="utf-8"?>
<a:themeOverride xmlns:a="http://schemas.openxmlformats.org/drawingml/2006/main">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ppt/theme/themeOverride9.xml><?xml version="1.0" encoding="utf-8"?>
<a:themeOverride xmlns:a="http://schemas.openxmlformats.org/drawingml/2006/main">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otalTime>1040</TotalTime>
  <Words>747</Words>
  <Application>Microsoft Office PowerPoint</Application>
  <PresentationFormat>Экран (16:9)</PresentationFormat>
  <Paragraphs>105</Paragraphs>
  <Slides>15</Slides>
  <Notes>1</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15</vt:i4>
      </vt:variant>
    </vt:vector>
  </HeadingPairs>
  <TitlesOfParts>
    <vt:vector size="25" baseType="lpstr">
      <vt:lpstr>Arial</vt:lpstr>
      <vt:lpstr>Arial Black</vt:lpstr>
      <vt:lpstr>Calibri</vt:lpstr>
      <vt:lpstr>Inria Sans Light</vt:lpstr>
      <vt:lpstr>Poppins</vt:lpstr>
      <vt:lpstr>Poppins Light</vt:lpstr>
      <vt:lpstr>Saira SemiCondensed Medium</vt:lpstr>
      <vt:lpstr>Titillium Web</vt:lpstr>
      <vt:lpstr>1_Cymbeline template</vt:lpstr>
      <vt:lpstr>5_Gurney template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edlap</dc:creator>
  <cp:lastModifiedBy>Користувач Windows</cp:lastModifiedBy>
  <cp:revision>32</cp:revision>
  <dcterms:created xsi:type="dcterms:W3CDTF">2022-05-08T13:40:14Z</dcterms:created>
  <dcterms:modified xsi:type="dcterms:W3CDTF">2022-05-16T17:51:21Z</dcterms:modified>
</cp:coreProperties>
</file>