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474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729FA-1FBF-4DAE-8FF9-8E1759D867C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C24E7DFB-9DB0-4E8B-A296-41081C805505}">
      <dgm:prSet custT="1"/>
      <dgm:spPr/>
      <dgm:t>
        <a:bodyPr/>
        <a:lstStyle/>
        <a:p>
          <a:pPr algn="ctr" rtl="0"/>
          <a:r>
            <a:rPr lang="uk-UA" sz="2800" dirty="0" smtClean="0"/>
            <a:t>Сучасні тенденції глобалізації відносин у сфері туризму </a:t>
          </a:r>
          <a:endParaRPr lang="uk-UA" sz="2800" dirty="0"/>
        </a:p>
      </dgm:t>
    </dgm:pt>
    <dgm:pt modelId="{189A0D68-49C0-4805-91AB-73BC1CAC0CBC}" type="parTrans" cxnId="{6CD4F458-9A08-484C-B1A5-DB02597D9F0B}">
      <dgm:prSet/>
      <dgm:spPr/>
      <dgm:t>
        <a:bodyPr/>
        <a:lstStyle/>
        <a:p>
          <a:pPr algn="ctr"/>
          <a:endParaRPr lang="uk-UA"/>
        </a:p>
      </dgm:t>
    </dgm:pt>
    <dgm:pt modelId="{85599C9D-51BA-4F83-B666-EB7B6DD327E3}" type="sibTrans" cxnId="{6CD4F458-9A08-484C-B1A5-DB02597D9F0B}">
      <dgm:prSet/>
      <dgm:spPr/>
      <dgm:t>
        <a:bodyPr/>
        <a:lstStyle/>
        <a:p>
          <a:pPr algn="ctr"/>
          <a:endParaRPr lang="uk-UA"/>
        </a:p>
      </dgm:t>
    </dgm:pt>
    <dgm:pt modelId="{A8187D9B-FA96-4060-BFA7-7644865702DC}" type="pres">
      <dgm:prSet presAssocID="{00E729FA-1FBF-4DAE-8FF9-8E1759D867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FF17405-B0A9-4ACE-A92A-174D1706FDBF}" type="pres">
      <dgm:prSet presAssocID="{C24E7DFB-9DB0-4E8B-A296-41081C8055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CD4F458-9A08-484C-B1A5-DB02597D9F0B}" srcId="{00E729FA-1FBF-4DAE-8FF9-8E1759D867C3}" destId="{C24E7DFB-9DB0-4E8B-A296-41081C805505}" srcOrd="0" destOrd="0" parTransId="{189A0D68-49C0-4805-91AB-73BC1CAC0CBC}" sibTransId="{85599C9D-51BA-4F83-B666-EB7B6DD327E3}"/>
    <dgm:cxn modelId="{055AA0AD-6B92-44D6-8E64-2213BDFAD707}" type="presOf" srcId="{C24E7DFB-9DB0-4E8B-A296-41081C805505}" destId="{2FF17405-B0A9-4ACE-A92A-174D1706FDBF}" srcOrd="0" destOrd="0" presId="urn:microsoft.com/office/officeart/2005/8/layout/vList2"/>
    <dgm:cxn modelId="{ABD7E393-2685-46C4-8D8C-F24FEE5C1BAB}" type="presOf" srcId="{00E729FA-1FBF-4DAE-8FF9-8E1759D867C3}" destId="{A8187D9B-FA96-4060-BFA7-7644865702DC}" srcOrd="0" destOrd="0" presId="urn:microsoft.com/office/officeart/2005/8/layout/vList2"/>
    <dgm:cxn modelId="{F22ABB4B-0589-4E88-9B62-D111EAC6BDB6}" type="presParOf" srcId="{A8187D9B-FA96-4060-BFA7-7644865702DC}" destId="{2FF17405-B0A9-4ACE-A92A-174D1706FD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0AAB88-E3B0-4406-9EF1-094B51E8DD73}" type="doc">
      <dgm:prSet loTypeId="urn:microsoft.com/office/officeart/2005/8/layout/hierarchy1" loCatId="hierarchy" qsTypeId="urn:microsoft.com/office/officeart/2005/8/quickstyle/3d1" qsCatId="3D" csTypeId="urn:microsoft.com/office/officeart/2005/8/colors/accent3_2" csCatId="accent3"/>
      <dgm:spPr/>
      <dgm:t>
        <a:bodyPr/>
        <a:lstStyle/>
        <a:p>
          <a:endParaRPr lang="uk-UA"/>
        </a:p>
      </dgm:t>
    </dgm:pt>
    <dgm:pt modelId="{930C2601-334A-42A8-A7E8-0FBD2CBF0C0D}">
      <dgm:prSet custT="1"/>
      <dgm:spPr/>
      <dgm:t>
        <a:bodyPr/>
        <a:lstStyle/>
        <a:p>
          <a:pPr algn="ctr" rtl="0"/>
          <a:r>
            <a:rPr lang="uk-UA" sz="2000" b="0" i="0" baseline="0" dirty="0" smtClean="0"/>
            <a:t>1) лібералізація ринку капіталу і </a:t>
          </a:r>
          <a:r>
            <a:rPr lang="uk-UA" sz="2000" b="0" i="0" baseline="0" dirty="0" err="1" smtClean="0"/>
            <a:t>дерегулювання</a:t>
          </a:r>
          <a:r>
            <a:rPr lang="uk-UA" sz="2000" b="0" i="0" baseline="0" dirty="0" smtClean="0"/>
            <a:t> фінансових послуг; </a:t>
          </a:r>
          <a:endParaRPr lang="uk-UA" sz="2000" b="0" i="0" baseline="0" dirty="0"/>
        </a:p>
      </dgm:t>
    </dgm:pt>
    <dgm:pt modelId="{0C568157-58F2-4E00-B4E9-3146D8F6DC77}" type="parTrans" cxnId="{899095F2-0932-4130-B999-2C109FE2E5BA}">
      <dgm:prSet/>
      <dgm:spPr/>
      <dgm:t>
        <a:bodyPr/>
        <a:lstStyle/>
        <a:p>
          <a:pPr algn="ctr"/>
          <a:endParaRPr lang="uk-UA" sz="2000"/>
        </a:p>
      </dgm:t>
    </dgm:pt>
    <dgm:pt modelId="{DBF9D769-18B9-4B76-A3DF-FF49EDA79552}" type="sibTrans" cxnId="{899095F2-0932-4130-B999-2C109FE2E5BA}">
      <dgm:prSet/>
      <dgm:spPr/>
      <dgm:t>
        <a:bodyPr/>
        <a:lstStyle/>
        <a:p>
          <a:pPr algn="ctr"/>
          <a:endParaRPr lang="uk-UA" sz="2000"/>
        </a:p>
      </dgm:t>
    </dgm:pt>
    <dgm:pt modelId="{5F628805-CC76-4893-BA07-FC0E9C19A636}" type="pres">
      <dgm:prSet presAssocID="{D70AAB88-E3B0-4406-9EF1-094B51E8DD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632B319-162A-424F-9A12-69869C4C5436}" type="pres">
      <dgm:prSet presAssocID="{930C2601-334A-42A8-A7E8-0FBD2CBF0C0D}" presName="hierRoot1" presStyleCnt="0"/>
      <dgm:spPr/>
      <dgm:t>
        <a:bodyPr/>
        <a:lstStyle/>
        <a:p>
          <a:endParaRPr lang="uk-UA"/>
        </a:p>
      </dgm:t>
    </dgm:pt>
    <dgm:pt modelId="{609917AA-DAC3-46F4-90B5-DB0AB9FB3B24}" type="pres">
      <dgm:prSet presAssocID="{930C2601-334A-42A8-A7E8-0FBD2CBF0C0D}" presName="composite" presStyleCnt="0"/>
      <dgm:spPr/>
      <dgm:t>
        <a:bodyPr/>
        <a:lstStyle/>
        <a:p>
          <a:endParaRPr lang="uk-UA"/>
        </a:p>
      </dgm:t>
    </dgm:pt>
    <dgm:pt modelId="{072F33EB-332F-44A9-B01D-6BA8E150F490}" type="pres">
      <dgm:prSet presAssocID="{930C2601-334A-42A8-A7E8-0FBD2CBF0C0D}" presName="background" presStyleLbl="node0" presStyleIdx="0" presStyleCnt="1"/>
      <dgm:spPr/>
      <dgm:t>
        <a:bodyPr/>
        <a:lstStyle/>
        <a:p>
          <a:endParaRPr lang="uk-UA"/>
        </a:p>
      </dgm:t>
    </dgm:pt>
    <dgm:pt modelId="{AB2580F4-6628-4D76-A4AD-23E097A28B72}" type="pres">
      <dgm:prSet presAssocID="{930C2601-334A-42A8-A7E8-0FBD2CBF0C0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6FB8230-5944-4F32-BB79-7931B0DACE7A}" type="pres">
      <dgm:prSet presAssocID="{930C2601-334A-42A8-A7E8-0FBD2CBF0C0D}" presName="hierChild2" presStyleCnt="0"/>
      <dgm:spPr/>
      <dgm:t>
        <a:bodyPr/>
        <a:lstStyle/>
        <a:p>
          <a:endParaRPr lang="uk-UA"/>
        </a:p>
      </dgm:t>
    </dgm:pt>
  </dgm:ptLst>
  <dgm:cxnLst>
    <dgm:cxn modelId="{899095F2-0932-4130-B999-2C109FE2E5BA}" srcId="{D70AAB88-E3B0-4406-9EF1-094B51E8DD73}" destId="{930C2601-334A-42A8-A7E8-0FBD2CBF0C0D}" srcOrd="0" destOrd="0" parTransId="{0C568157-58F2-4E00-B4E9-3146D8F6DC77}" sibTransId="{DBF9D769-18B9-4B76-A3DF-FF49EDA79552}"/>
    <dgm:cxn modelId="{97894D05-846E-4491-A9CD-00DB7D043B35}" type="presOf" srcId="{930C2601-334A-42A8-A7E8-0FBD2CBF0C0D}" destId="{AB2580F4-6628-4D76-A4AD-23E097A28B72}" srcOrd="0" destOrd="0" presId="urn:microsoft.com/office/officeart/2005/8/layout/hierarchy1"/>
    <dgm:cxn modelId="{619A91D4-51E6-4318-B231-22F151D56F7D}" type="presOf" srcId="{D70AAB88-E3B0-4406-9EF1-094B51E8DD73}" destId="{5F628805-CC76-4893-BA07-FC0E9C19A636}" srcOrd="0" destOrd="0" presId="urn:microsoft.com/office/officeart/2005/8/layout/hierarchy1"/>
    <dgm:cxn modelId="{D0114D39-EEA6-4EB3-8DA6-AB6AD8AEA4A3}" type="presParOf" srcId="{5F628805-CC76-4893-BA07-FC0E9C19A636}" destId="{B632B319-162A-424F-9A12-69869C4C5436}" srcOrd="0" destOrd="0" presId="urn:microsoft.com/office/officeart/2005/8/layout/hierarchy1"/>
    <dgm:cxn modelId="{C39668F0-DDB8-4A27-93A8-24D4C420CD64}" type="presParOf" srcId="{B632B319-162A-424F-9A12-69869C4C5436}" destId="{609917AA-DAC3-46F4-90B5-DB0AB9FB3B24}" srcOrd="0" destOrd="0" presId="urn:microsoft.com/office/officeart/2005/8/layout/hierarchy1"/>
    <dgm:cxn modelId="{64BC57BF-381B-4DC6-8EF4-78076B2D4E02}" type="presParOf" srcId="{609917AA-DAC3-46F4-90B5-DB0AB9FB3B24}" destId="{072F33EB-332F-44A9-B01D-6BA8E150F490}" srcOrd="0" destOrd="0" presId="urn:microsoft.com/office/officeart/2005/8/layout/hierarchy1"/>
    <dgm:cxn modelId="{09B53600-FC79-43FF-BA51-A9BCBA0B6BAC}" type="presParOf" srcId="{609917AA-DAC3-46F4-90B5-DB0AB9FB3B24}" destId="{AB2580F4-6628-4D76-A4AD-23E097A28B72}" srcOrd="1" destOrd="0" presId="urn:microsoft.com/office/officeart/2005/8/layout/hierarchy1"/>
    <dgm:cxn modelId="{FF5ECCF9-9C3C-4A51-B4A8-8152C1656D2B}" type="presParOf" srcId="{B632B319-162A-424F-9A12-69869C4C5436}" destId="{B6FB8230-5944-4F32-BB79-7931B0DACE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10D6B8-DF35-4D7B-8446-A59AAE7E724E}" type="doc">
      <dgm:prSet loTypeId="urn:microsoft.com/office/officeart/2005/8/layout/target3" loCatId="list" qsTypeId="urn:microsoft.com/office/officeart/2005/8/quickstyle/3d2" qsCatId="3D" csTypeId="urn:microsoft.com/office/officeart/2005/8/colors/accent3_2" csCatId="accent3"/>
      <dgm:spPr/>
      <dgm:t>
        <a:bodyPr/>
        <a:lstStyle/>
        <a:p>
          <a:endParaRPr lang="uk-UA"/>
        </a:p>
      </dgm:t>
    </dgm:pt>
    <dgm:pt modelId="{22CE3932-0CDE-408C-BA09-66D6ED1DA6BB}">
      <dgm:prSet/>
      <dgm:spPr/>
      <dgm:t>
        <a:bodyPr/>
        <a:lstStyle/>
        <a:p>
          <a:pPr rtl="0"/>
          <a:r>
            <a:rPr lang="uk-UA" b="0" i="0" baseline="0" dirty="0" smtClean="0"/>
            <a:t>2) подальше відкриття ринків для торгівлі та інвестицій, що стимулювало зростання міжнародної конкуренції; </a:t>
          </a:r>
          <a:endParaRPr lang="uk-UA" b="0" i="0" baseline="0" dirty="0"/>
        </a:p>
      </dgm:t>
    </dgm:pt>
    <dgm:pt modelId="{CD8CE77D-6CC6-4CCA-8D3D-3BC9735BCE11}" type="parTrans" cxnId="{F630C191-28E6-482F-93E3-302C59354309}">
      <dgm:prSet/>
      <dgm:spPr/>
      <dgm:t>
        <a:bodyPr/>
        <a:lstStyle/>
        <a:p>
          <a:endParaRPr lang="uk-UA"/>
        </a:p>
      </dgm:t>
    </dgm:pt>
    <dgm:pt modelId="{32D918D2-D6BC-486E-9A98-F46928975B9F}" type="sibTrans" cxnId="{F630C191-28E6-482F-93E3-302C59354309}">
      <dgm:prSet/>
      <dgm:spPr/>
      <dgm:t>
        <a:bodyPr/>
        <a:lstStyle/>
        <a:p>
          <a:endParaRPr lang="uk-UA"/>
        </a:p>
      </dgm:t>
    </dgm:pt>
    <dgm:pt modelId="{96E011C8-BEB4-4D7C-A254-45AD06FC73E0}" type="pres">
      <dgm:prSet presAssocID="{3510D6B8-DF35-4D7B-8446-A59AAE7E72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ACFB45B-0AC4-4692-A29A-C2B1B0A4FC8F}" type="pres">
      <dgm:prSet presAssocID="{22CE3932-0CDE-408C-BA09-66D6ED1DA6BB}" presName="circle1" presStyleLbl="node1" presStyleIdx="0" presStyleCnt="1"/>
      <dgm:spPr/>
    </dgm:pt>
    <dgm:pt modelId="{52B69040-42FE-457B-8E12-F97E57EAA25B}" type="pres">
      <dgm:prSet presAssocID="{22CE3932-0CDE-408C-BA09-66D6ED1DA6BB}" presName="space" presStyleCnt="0"/>
      <dgm:spPr/>
    </dgm:pt>
    <dgm:pt modelId="{DD0EBAF5-5EDF-446D-B793-227B072D47FA}" type="pres">
      <dgm:prSet presAssocID="{22CE3932-0CDE-408C-BA09-66D6ED1DA6BB}" presName="rect1" presStyleLbl="alignAcc1" presStyleIdx="0" presStyleCnt="1"/>
      <dgm:spPr/>
      <dgm:t>
        <a:bodyPr/>
        <a:lstStyle/>
        <a:p>
          <a:endParaRPr lang="uk-UA"/>
        </a:p>
      </dgm:t>
    </dgm:pt>
    <dgm:pt modelId="{C496AE4E-4A98-494D-BDC1-1A40D77785CE}" type="pres">
      <dgm:prSet presAssocID="{22CE3932-0CDE-408C-BA09-66D6ED1DA6B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0345992-C26D-441C-B62D-6020D1C47D36}" type="presOf" srcId="{22CE3932-0CDE-408C-BA09-66D6ED1DA6BB}" destId="{C496AE4E-4A98-494D-BDC1-1A40D77785CE}" srcOrd="1" destOrd="0" presId="urn:microsoft.com/office/officeart/2005/8/layout/target3"/>
    <dgm:cxn modelId="{32A74E4C-C827-405C-8744-1893D678B061}" type="presOf" srcId="{3510D6B8-DF35-4D7B-8446-A59AAE7E724E}" destId="{96E011C8-BEB4-4D7C-A254-45AD06FC73E0}" srcOrd="0" destOrd="0" presId="urn:microsoft.com/office/officeart/2005/8/layout/target3"/>
    <dgm:cxn modelId="{DE7A713A-E81C-490E-AC46-CCA2AC249746}" type="presOf" srcId="{22CE3932-0CDE-408C-BA09-66D6ED1DA6BB}" destId="{DD0EBAF5-5EDF-446D-B793-227B072D47FA}" srcOrd="0" destOrd="0" presId="urn:microsoft.com/office/officeart/2005/8/layout/target3"/>
    <dgm:cxn modelId="{F630C191-28E6-482F-93E3-302C59354309}" srcId="{3510D6B8-DF35-4D7B-8446-A59AAE7E724E}" destId="{22CE3932-0CDE-408C-BA09-66D6ED1DA6BB}" srcOrd="0" destOrd="0" parTransId="{CD8CE77D-6CC6-4CCA-8D3D-3BC9735BCE11}" sibTransId="{32D918D2-D6BC-486E-9A98-F46928975B9F}"/>
    <dgm:cxn modelId="{988CA5DE-1B04-45A3-B16B-B97B6E62EC5D}" type="presParOf" srcId="{96E011C8-BEB4-4D7C-A254-45AD06FC73E0}" destId="{7ACFB45B-0AC4-4692-A29A-C2B1B0A4FC8F}" srcOrd="0" destOrd="0" presId="urn:microsoft.com/office/officeart/2005/8/layout/target3"/>
    <dgm:cxn modelId="{F13DA540-26EE-4D84-B2C2-75603C8FDDD4}" type="presParOf" srcId="{96E011C8-BEB4-4D7C-A254-45AD06FC73E0}" destId="{52B69040-42FE-457B-8E12-F97E57EAA25B}" srcOrd="1" destOrd="0" presId="urn:microsoft.com/office/officeart/2005/8/layout/target3"/>
    <dgm:cxn modelId="{5CEC1C0A-28F1-4869-879B-269388C8E34B}" type="presParOf" srcId="{96E011C8-BEB4-4D7C-A254-45AD06FC73E0}" destId="{DD0EBAF5-5EDF-446D-B793-227B072D47FA}" srcOrd="2" destOrd="0" presId="urn:microsoft.com/office/officeart/2005/8/layout/target3"/>
    <dgm:cxn modelId="{5CC9858B-A2C0-4E8C-B0A8-3BAA03D5E987}" type="presParOf" srcId="{96E011C8-BEB4-4D7C-A254-45AD06FC73E0}" destId="{C496AE4E-4A98-494D-BDC1-1A40D77785C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4CEBD0-C1FD-45F5-949E-0C9DAC0D0E11}" type="doc">
      <dgm:prSet loTypeId="urn:microsoft.com/office/officeart/2005/8/layout/target3" loCatId="list" qsTypeId="urn:microsoft.com/office/officeart/2005/8/quickstyle/3d1" qsCatId="3D" csTypeId="urn:microsoft.com/office/officeart/2005/8/colors/accent3_2" csCatId="accent3"/>
      <dgm:spPr/>
      <dgm:t>
        <a:bodyPr/>
        <a:lstStyle/>
        <a:p>
          <a:endParaRPr lang="uk-UA"/>
        </a:p>
      </dgm:t>
    </dgm:pt>
    <dgm:pt modelId="{A04B64A9-F036-4D36-B166-0F423C8FFB65}">
      <dgm:prSet/>
      <dgm:spPr/>
      <dgm:t>
        <a:bodyPr/>
        <a:lstStyle/>
        <a:p>
          <a:pPr rtl="0"/>
          <a:r>
            <a:rPr lang="uk-UA" dirty="0" smtClean="0"/>
            <a:t>3) кардинальна роль інформаційних і комунікаційних технологій в економіці.</a:t>
          </a:r>
          <a:endParaRPr lang="uk-UA" dirty="0"/>
        </a:p>
      </dgm:t>
    </dgm:pt>
    <dgm:pt modelId="{99D1BD12-1E83-45FE-91D2-D51C5CABBD9F}" type="parTrans" cxnId="{53F83FE8-90A4-49F9-996C-D687813992FE}">
      <dgm:prSet/>
      <dgm:spPr/>
      <dgm:t>
        <a:bodyPr/>
        <a:lstStyle/>
        <a:p>
          <a:endParaRPr lang="uk-UA"/>
        </a:p>
      </dgm:t>
    </dgm:pt>
    <dgm:pt modelId="{8EAA03E8-DDD4-46BD-84E6-AD813BF730BF}" type="sibTrans" cxnId="{53F83FE8-90A4-49F9-996C-D687813992FE}">
      <dgm:prSet/>
      <dgm:spPr/>
      <dgm:t>
        <a:bodyPr/>
        <a:lstStyle/>
        <a:p>
          <a:endParaRPr lang="uk-UA"/>
        </a:p>
      </dgm:t>
    </dgm:pt>
    <dgm:pt modelId="{F710BB17-158F-4A18-87BA-DBD6B6DF1F7D}" type="pres">
      <dgm:prSet presAssocID="{0A4CEBD0-C1FD-45F5-949E-0C9DAC0D0E1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C9646E0-F082-41A1-B5FB-E0390E3D7B8E}" type="pres">
      <dgm:prSet presAssocID="{A04B64A9-F036-4D36-B166-0F423C8FFB65}" presName="circle1" presStyleLbl="node1" presStyleIdx="0" presStyleCnt="1"/>
      <dgm:spPr/>
    </dgm:pt>
    <dgm:pt modelId="{A775E1EE-3EF9-4D9D-ADD2-113E43C9B818}" type="pres">
      <dgm:prSet presAssocID="{A04B64A9-F036-4D36-B166-0F423C8FFB65}" presName="space" presStyleCnt="0"/>
      <dgm:spPr/>
    </dgm:pt>
    <dgm:pt modelId="{98F6CB64-10E2-4447-BFBA-038261F00D49}" type="pres">
      <dgm:prSet presAssocID="{A04B64A9-F036-4D36-B166-0F423C8FFB65}" presName="rect1" presStyleLbl="alignAcc1" presStyleIdx="0" presStyleCnt="1"/>
      <dgm:spPr/>
      <dgm:t>
        <a:bodyPr/>
        <a:lstStyle/>
        <a:p>
          <a:endParaRPr lang="uk-UA"/>
        </a:p>
      </dgm:t>
    </dgm:pt>
    <dgm:pt modelId="{6EC9545C-9CB6-4B81-9167-CC6DD0D18443}" type="pres">
      <dgm:prSet presAssocID="{A04B64A9-F036-4D36-B166-0F423C8FFB6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E0EFBFD-807B-49C6-91E8-C4066B71E963}" type="presOf" srcId="{0A4CEBD0-C1FD-45F5-949E-0C9DAC0D0E11}" destId="{F710BB17-158F-4A18-87BA-DBD6B6DF1F7D}" srcOrd="0" destOrd="0" presId="urn:microsoft.com/office/officeart/2005/8/layout/target3"/>
    <dgm:cxn modelId="{D8917D29-8BDA-4DFE-9918-4D7E71CD4398}" type="presOf" srcId="{A04B64A9-F036-4D36-B166-0F423C8FFB65}" destId="{6EC9545C-9CB6-4B81-9167-CC6DD0D18443}" srcOrd="1" destOrd="0" presId="urn:microsoft.com/office/officeart/2005/8/layout/target3"/>
    <dgm:cxn modelId="{3CB0F41E-EC34-46AA-92D5-8E3185B41716}" type="presOf" srcId="{A04B64A9-F036-4D36-B166-0F423C8FFB65}" destId="{98F6CB64-10E2-4447-BFBA-038261F00D49}" srcOrd="0" destOrd="0" presId="urn:microsoft.com/office/officeart/2005/8/layout/target3"/>
    <dgm:cxn modelId="{53F83FE8-90A4-49F9-996C-D687813992FE}" srcId="{0A4CEBD0-C1FD-45F5-949E-0C9DAC0D0E11}" destId="{A04B64A9-F036-4D36-B166-0F423C8FFB65}" srcOrd="0" destOrd="0" parTransId="{99D1BD12-1E83-45FE-91D2-D51C5CABBD9F}" sibTransId="{8EAA03E8-DDD4-46BD-84E6-AD813BF730BF}"/>
    <dgm:cxn modelId="{6DCC8235-12EB-42E0-BF26-4B892DD01212}" type="presParOf" srcId="{F710BB17-158F-4A18-87BA-DBD6B6DF1F7D}" destId="{2C9646E0-F082-41A1-B5FB-E0390E3D7B8E}" srcOrd="0" destOrd="0" presId="urn:microsoft.com/office/officeart/2005/8/layout/target3"/>
    <dgm:cxn modelId="{047DD71D-5FE0-4ED0-838A-2E2DBEEB9C30}" type="presParOf" srcId="{F710BB17-158F-4A18-87BA-DBD6B6DF1F7D}" destId="{A775E1EE-3EF9-4D9D-ADD2-113E43C9B818}" srcOrd="1" destOrd="0" presId="urn:microsoft.com/office/officeart/2005/8/layout/target3"/>
    <dgm:cxn modelId="{3830929D-C1B6-4882-B915-433FAC7B5D97}" type="presParOf" srcId="{F710BB17-158F-4A18-87BA-DBD6B6DF1F7D}" destId="{98F6CB64-10E2-4447-BFBA-038261F00D49}" srcOrd="2" destOrd="0" presId="urn:microsoft.com/office/officeart/2005/8/layout/target3"/>
    <dgm:cxn modelId="{2C293835-F4F3-4B5B-95C0-F8D924ACBC33}" type="presParOf" srcId="{F710BB17-158F-4A18-87BA-DBD6B6DF1F7D}" destId="{6EC9545C-9CB6-4B81-9167-CC6DD0D1844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3A4966-72D6-4DD2-B736-37B781B5CE46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uk-UA"/>
        </a:p>
      </dgm:t>
    </dgm:pt>
    <dgm:pt modelId="{65BCE866-65F8-4996-97C7-787C693D5949}">
      <dgm:prSet/>
      <dgm:spPr/>
      <dgm:t>
        <a:bodyPr/>
        <a:lstStyle/>
        <a:p>
          <a:pPr algn="ctr" rtl="0"/>
          <a:r>
            <a:rPr lang="uk-UA" dirty="0" smtClean="0">
              <a:latin typeface="+mn-lt"/>
              <a:cs typeface="Arial" pitchFamily="34" charset="0"/>
            </a:rPr>
            <a:t>В ресторанному бізнесі процеси </a:t>
          </a:r>
          <a:r>
            <a:rPr lang="uk-UA" dirty="0" err="1" smtClean="0">
              <a:latin typeface="+mn-lt"/>
              <a:cs typeface="Arial" pitchFamily="34" charset="0"/>
            </a:rPr>
            <a:t>транснаціоналізації</a:t>
          </a:r>
          <a:r>
            <a:rPr lang="uk-UA" dirty="0" smtClean="0">
              <a:latin typeface="+mn-lt"/>
              <a:cs typeface="Arial" pitchFamily="34" charset="0"/>
            </a:rPr>
            <a:t> відбуваються в мережах швидкого харчування.</a:t>
          </a:r>
          <a:endParaRPr lang="uk-UA" dirty="0">
            <a:latin typeface="+mn-lt"/>
            <a:cs typeface="Arial" pitchFamily="34" charset="0"/>
          </a:endParaRPr>
        </a:p>
      </dgm:t>
    </dgm:pt>
    <dgm:pt modelId="{988F3AC9-2D6E-46B0-B9C3-4CD2152F1300}" type="parTrans" cxnId="{830EE10E-3574-476D-8126-D11FDB1BA015}">
      <dgm:prSet/>
      <dgm:spPr/>
      <dgm:t>
        <a:bodyPr/>
        <a:lstStyle/>
        <a:p>
          <a:endParaRPr lang="uk-UA"/>
        </a:p>
      </dgm:t>
    </dgm:pt>
    <dgm:pt modelId="{11F97D54-CC05-4FAC-A72D-C3227DDAF319}" type="sibTrans" cxnId="{830EE10E-3574-476D-8126-D11FDB1BA015}">
      <dgm:prSet/>
      <dgm:spPr/>
      <dgm:t>
        <a:bodyPr/>
        <a:lstStyle/>
        <a:p>
          <a:endParaRPr lang="uk-UA"/>
        </a:p>
      </dgm:t>
    </dgm:pt>
    <dgm:pt modelId="{19B36696-2909-49E5-A0CF-A044C010E80C}" type="pres">
      <dgm:prSet presAssocID="{473A4966-72D6-4DD2-B736-37B781B5CE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35182E1-53BE-4F89-A9B3-BE5A8E3CF8B4}" type="pres">
      <dgm:prSet presAssocID="{65BCE866-65F8-4996-97C7-787C693D59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30EE10E-3574-476D-8126-D11FDB1BA015}" srcId="{473A4966-72D6-4DD2-B736-37B781B5CE46}" destId="{65BCE866-65F8-4996-97C7-787C693D5949}" srcOrd="0" destOrd="0" parTransId="{988F3AC9-2D6E-46B0-B9C3-4CD2152F1300}" sibTransId="{11F97D54-CC05-4FAC-A72D-C3227DDAF319}"/>
    <dgm:cxn modelId="{71A325CE-4CD9-4EB3-826F-E21C80B63EAE}" type="presOf" srcId="{65BCE866-65F8-4996-97C7-787C693D5949}" destId="{835182E1-53BE-4F89-A9B3-BE5A8E3CF8B4}" srcOrd="0" destOrd="0" presId="urn:microsoft.com/office/officeart/2005/8/layout/vList2"/>
    <dgm:cxn modelId="{B10A9B9F-65D4-4EBF-B2CB-3F9BB6F234CB}" type="presOf" srcId="{473A4966-72D6-4DD2-B736-37B781B5CE46}" destId="{19B36696-2909-49E5-A0CF-A044C010E80C}" srcOrd="0" destOrd="0" presId="urn:microsoft.com/office/officeart/2005/8/layout/vList2"/>
    <dgm:cxn modelId="{8A8A6E2E-C0BB-44CE-B84A-B3B6B0218FF6}" type="presParOf" srcId="{19B36696-2909-49E5-A0CF-A044C010E80C}" destId="{835182E1-53BE-4F89-A9B3-BE5A8E3CF8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C45955E-9DB3-4B51-B6B8-D3B0AFEB7212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B6489A43-1777-4926-B9E6-8A59A2A3D3B5}">
      <dgm:prSet/>
      <dgm:spPr/>
      <dgm:t>
        <a:bodyPr/>
        <a:lstStyle/>
        <a:p>
          <a:pPr algn="ctr" rtl="0"/>
          <a:r>
            <a:rPr lang="uk-UA" dirty="0" smtClean="0"/>
            <a:t>За даними прес-релізів компаній виділено </a:t>
          </a:r>
          <a:r>
            <a:rPr lang="en-US" dirty="0" smtClean="0"/>
            <a:t>3</a:t>
          </a:r>
          <a:r>
            <a:rPr lang="uk-UA" dirty="0" smtClean="0"/>
            <a:t> найбільших мереж швидкого харчування у світі:</a:t>
          </a:r>
          <a:endParaRPr lang="uk-UA" dirty="0"/>
        </a:p>
      </dgm:t>
    </dgm:pt>
    <dgm:pt modelId="{FB33F9EE-041F-45FE-9B27-CA1B0C93A177}" type="parTrans" cxnId="{AAA619DF-8517-4487-AC8B-6BAC21ECE24C}">
      <dgm:prSet/>
      <dgm:spPr/>
      <dgm:t>
        <a:bodyPr/>
        <a:lstStyle/>
        <a:p>
          <a:endParaRPr lang="uk-UA"/>
        </a:p>
      </dgm:t>
    </dgm:pt>
    <dgm:pt modelId="{B2D8C27B-4F51-492E-A1B9-DA775B65523B}" type="sibTrans" cxnId="{AAA619DF-8517-4487-AC8B-6BAC21ECE24C}">
      <dgm:prSet/>
      <dgm:spPr/>
      <dgm:t>
        <a:bodyPr/>
        <a:lstStyle/>
        <a:p>
          <a:endParaRPr lang="uk-UA"/>
        </a:p>
      </dgm:t>
    </dgm:pt>
    <dgm:pt modelId="{611A9BC3-E057-48A9-9E5E-30D1658DB659}" type="pres">
      <dgm:prSet presAssocID="{EC45955E-9DB3-4B51-B6B8-D3B0AFEB72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BD49E00-5C09-40C1-9851-867FAC1D5B90}" type="pres">
      <dgm:prSet presAssocID="{B6489A43-1777-4926-B9E6-8A59A2A3D3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6B3D94D-F4D7-4CA9-9A09-C01A61CA10B5}" type="presOf" srcId="{B6489A43-1777-4926-B9E6-8A59A2A3D3B5}" destId="{3BD49E00-5C09-40C1-9851-867FAC1D5B90}" srcOrd="0" destOrd="0" presId="urn:microsoft.com/office/officeart/2005/8/layout/vList2"/>
    <dgm:cxn modelId="{BA36D76E-8A72-4288-8FA7-9CD8F3527013}" type="presOf" srcId="{EC45955E-9DB3-4B51-B6B8-D3B0AFEB7212}" destId="{611A9BC3-E057-48A9-9E5E-30D1658DB659}" srcOrd="0" destOrd="0" presId="urn:microsoft.com/office/officeart/2005/8/layout/vList2"/>
    <dgm:cxn modelId="{AAA619DF-8517-4487-AC8B-6BAC21ECE24C}" srcId="{EC45955E-9DB3-4B51-B6B8-D3B0AFEB7212}" destId="{B6489A43-1777-4926-B9E6-8A59A2A3D3B5}" srcOrd="0" destOrd="0" parTransId="{FB33F9EE-041F-45FE-9B27-CA1B0C93A177}" sibTransId="{B2D8C27B-4F51-492E-A1B9-DA775B65523B}"/>
    <dgm:cxn modelId="{B3A4AA75-D1D8-461A-BEAE-7AB337420AD5}" type="presParOf" srcId="{611A9BC3-E057-48A9-9E5E-30D1658DB659}" destId="{3BD49E00-5C09-40C1-9851-867FAC1D5B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323AB52-C726-49A3-BD1D-41A1A8088A86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uk-UA"/>
        </a:p>
      </dgm:t>
    </dgm:pt>
    <dgm:pt modelId="{1FD4B03F-6EB0-41CF-833C-76B480394F72}">
      <dgm:prSet/>
      <dgm:spPr/>
      <dgm:t>
        <a:bodyPr/>
        <a:lstStyle/>
        <a:p>
          <a:pPr rtl="0"/>
          <a:r>
            <a:rPr lang="en-US" dirty="0" smtClean="0"/>
            <a:t>1)</a:t>
          </a:r>
          <a:r>
            <a:rPr lang="uk-UA" dirty="0" err="1" smtClean="0"/>
            <a:t>McDonald’s</a:t>
          </a:r>
          <a:r>
            <a:rPr lang="uk-UA" dirty="0" smtClean="0"/>
            <a:t> (35 тис. ресторанів по усьому світу);</a:t>
          </a:r>
          <a:endParaRPr lang="en-US" dirty="0"/>
        </a:p>
      </dgm:t>
    </dgm:pt>
    <dgm:pt modelId="{B0D9EDB1-9434-4737-B01E-BEE94B8B934A}" type="parTrans" cxnId="{E81326F2-225C-4A7D-B743-74ED41E67649}">
      <dgm:prSet/>
      <dgm:spPr/>
      <dgm:t>
        <a:bodyPr/>
        <a:lstStyle/>
        <a:p>
          <a:endParaRPr lang="uk-UA"/>
        </a:p>
      </dgm:t>
    </dgm:pt>
    <dgm:pt modelId="{542BC538-2C0B-465E-93D7-482A66F35989}" type="sibTrans" cxnId="{E81326F2-225C-4A7D-B743-74ED41E67649}">
      <dgm:prSet/>
      <dgm:spPr/>
      <dgm:t>
        <a:bodyPr/>
        <a:lstStyle/>
        <a:p>
          <a:endParaRPr lang="uk-UA"/>
        </a:p>
      </dgm:t>
    </dgm:pt>
    <dgm:pt modelId="{07796E78-CF6A-4CC3-8C35-2A100BA3A97E}">
      <dgm:prSet/>
      <dgm:spPr/>
      <dgm:t>
        <a:bodyPr/>
        <a:lstStyle/>
        <a:p>
          <a:pPr rtl="0"/>
          <a:r>
            <a:rPr lang="en-US" dirty="0" smtClean="0"/>
            <a:t>2)</a:t>
          </a:r>
          <a:r>
            <a:rPr lang="uk-UA" dirty="0" smtClean="0"/>
            <a:t> KFC (18,9 тис. ресторанів у 188 країнах);</a:t>
          </a:r>
          <a:endParaRPr lang="en-US" dirty="0"/>
        </a:p>
      </dgm:t>
    </dgm:pt>
    <dgm:pt modelId="{E5F1E46A-2346-4217-B9B1-92EC2E6575CA}" type="parTrans" cxnId="{ABC52A0B-8D66-4D17-A2B6-2A309FCF4666}">
      <dgm:prSet/>
      <dgm:spPr/>
      <dgm:t>
        <a:bodyPr/>
        <a:lstStyle/>
        <a:p>
          <a:endParaRPr lang="uk-UA"/>
        </a:p>
      </dgm:t>
    </dgm:pt>
    <dgm:pt modelId="{8153523F-ED24-4CAE-83F0-4B431FE0CE32}" type="sibTrans" cxnId="{ABC52A0B-8D66-4D17-A2B6-2A309FCF4666}">
      <dgm:prSet/>
      <dgm:spPr/>
      <dgm:t>
        <a:bodyPr/>
        <a:lstStyle/>
        <a:p>
          <a:endParaRPr lang="uk-UA"/>
        </a:p>
      </dgm:t>
    </dgm:pt>
    <dgm:pt modelId="{DC081EEB-00EE-4991-AF99-C033144BA302}">
      <dgm:prSet/>
      <dgm:spPr/>
      <dgm:t>
        <a:bodyPr/>
        <a:lstStyle/>
        <a:p>
          <a:pPr rtl="0"/>
          <a:r>
            <a:rPr lang="en-US" dirty="0" smtClean="0"/>
            <a:t>3)</a:t>
          </a:r>
          <a:r>
            <a:rPr lang="uk-UA" dirty="0" err="1" smtClean="0"/>
            <a:t>Starbucks</a:t>
          </a:r>
          <a:r>
            <a:rPr lang="uk-UA" dirty="0" smtClean="0"/>
            <a:t> (понад 23 тис. магазинів у 64 країнах).</a:t>
          </a:r>
          <a:endParaRPr lang="uk-UA" dirty="0"/>
        </a:p>
      </dgm:t>
    </dgm:pt>
    <dgm:pt modelId="{993D5C9E-D308-46D2-BCB0-F86EC6E303E2}" type="parTrans" cxnId="{0F1D5699-0DB1-4779-B0D8-5AD0CDC8D4EB}">
      <dgm:prSet/>
      <dgm:spPr/>
      <dgm:t>
        <a:bodyPr/>
        <a:lstStyle/>
        <a:p>
          <a:endParaRPr lang="uk-UA"/>
        </a:p>
      </dgm:t>
    </dgm:pt>
    <dgm:pt modelId="{3151748C-CA77-4706-965D-FEFFCFAF732A}" type="sibTrans" cxnId="{0F1D5699-0DB1-4779-B0D8-5AD0CDC8D4EB}">
      <dgm:prSet/>
      <dgm:spPr/>
      <dgm:t>
        <a:bodyPr/>
        <a:lstStyle/>
        <a:p>
          <a:endParaRPr lang="uk-UA"/>
        </a:p>
      </dgm:t>
    </dgm:pt>
    <dgm:pt modelId="{103EA027-5E30-4EAA-B624-E7CFDE628F31}" type="pres">
      <dgm:prSet presAssocID="{1323AB52-C726-49A3-BD1D-41A1A8088A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12ECAEB-AE4E-4144-B553-9E746D501694}" type="pres">
      <dgm:prSet presAssocID="{1FD4B03F-6EB0-41CF-833C-76B480394F72}" presName="composite" presStyleCnt="0"/>
      <dgm:spPr/>
    </dgm:pt>
    <dgm:pt modelId="{D475526E-07FB-44ED-8564-F4C6FBFAE32A}" type="pres">
      <dgm:prSet presAssocID="{1FD4B03F-6EB0-41CF-833C-76B480394F72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63703C-3522-426C-BACD-C44BD300A43B}" type="pres">
      <dgm:prSet presAssocID="{1FD4B03F-6EB0-41CF-833C-76B480394F7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2985CC-DE35-44FA-801F-51A618AFBC56}" type="pres">
      <dgm:prSet presAssocID="{542BC538-2C0B-465E-93D7-482A66F35989}" presName="spacing" presStyleCnt="0"/>
      <dgm:spPr/>
    </dgm:pt>
    <dgm:pt modelId="{0A9EB9EE-D90F-4815-ADA1-AD8CC1ABB907}" type="pres">
      <dgm:prSet presAssocID="{07796E78-CF6A-4CC3-8C35-2A100BA3A97E}" presName="composite" presStyleCnt="0"/>
      <dgm:spPr/>
    </dgm:pt>
    <dgm:pt modelId="{FEBF6647-62D5-42C7-A8DF-0A993B3DA5A7}" type="pres">
      <dgm:prSet presAssocID="{07796E78-CF6A-4CC3-8C35-2A100BA3A97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5107FA-E8B9-413D-A282-A6B8478E3128}" type="pres">
      <dgm:prSet presAssocID="{07796E78-CF6A-4CC3-8C35-2A100BA3A97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6E496C-B29C-4FB1-985A-63556EE38BDA}" type="pres">
      <dgm:prSet presAssocID="{8153523F-ED24-4CAE-83F0-4B431FE0CE32}" presName="spacing" presStyleCnt="0"/>
      <dgm:spPr/>
    </dgm:pt>
    <dgm:pt modelId="{738A03C9-0E36-433A-95CE-BDC80E854840}" type="pres">
      <dgm:prSet presAssocID="{DC081EEB-00EE-4991-AF99-C033144BA302}" presName="composite" presStyleCnt="0"/>
      <dgm:spPr/>
    </dgm:pt>
    <dgm:pt modelId="{2AF18C96-44AC-4613-9184-C49E2B9C697C}" type="pres">
      <dgm:prSet presAssocID="{DC081EEB-00EE-4991-AF99-C033144BA30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3FC8E0B-1B7B-4A6A-9325-F6BFDE3A9EA1}" type="pres">
      <dgm:prSet presAssocID="{DC081EEB-00EE-4991-AF99-C033144BA30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DF72392-1889-4857-A551-5E8830229E93}" type="presOf" srcId="{1323AB52-C726-49A3-BD1D-41A1A8088A86}" destId="{103EA027-5E30-4EAA-B624-E7CFDE628F31}" srcOrd="0" destOrd="0" presId="urn:microsoft.com/office/officeart/2005/8/layout/vList3"/>
    <dgm:cxn modelId="{E81326F2-225C-4A7D-B743-74ED41E67649}" srcId="{1323AB52-C726-49A3-BD1D-41A1A8088A86}" destId="{1FD4B03F-6EB0-41CF-833C-76B480394F72}" srcOrd="0" destOrd="0" parTransId="{B0D9EDB1-9434-4737-B01E-BEE94B8B934A}" sibTransId="{542BC538-2C0B-465E-93D7-482A66F35989}"/>
    <dgm:cxn modelId="{F2E43A4F-916C-4E22-8675-A6564836E7A7}" type="presOf" srcId="{DC081EEB-00EE-4991-AF99-C033144BA302}" destId="{D3FC8E0B-1B7B-4A6A-9325-F6BFDE3A9EA1}" srcOrd="0" destOrd="0" presId="urn:microsoft.com/office/officeart/2005/8/layout/vList3"/>
    <dgm:cxn modelId="{73A244E7-1D10-4264-B1DD-1061D87630DC}" type="presOf" srcId="{1FD4B03F-6EB0-41CF-833C-76B480394F72}" destId="{9063703C-3522-426C-BACD-C44BD300A43B}" srcOrd="0" destOrd="0" presId="urn:microsoft.com/office/officeart/2005/8/layout/vList3"/>
    <dgm:cxn modelId="{ABC52A0B-8D66-4D17-A2B6-2A309FCF4666}" srcId="{1323AB52-C726-49A3-BD1D-41A1A8088A86}" destId="{07796E78-CF6A-4CC3-8C35-2A100BA3A97E}" srcOrd="1" destOrd="0" parTransId="{E5F1E46A-2346-4217-B9B1-92EC2E6575CA}" sibTransId="{8153523F-ED24-4CAE-83F0-4B431FE0CE32}"/>
    <dgm:cxn modelId="{0F1D5699-0DB1-4779-B0D8-5AD0CDC8D4EB}" srcId="{1323AB52-C726-49A3-BD1D-41A1A8088A86}" destId="{DC081EEB-00EE-4991-AF99-C033144BA302}" srcOrd="2" destOrd="0" parTransId="{993D5C9E-D308-46D2-BCB0-F86EC6E303E2}" sibTransId="{3151748C-CA77-4706-965D-FEFFCFAF732A}"/>
    <dgm:cxn modelId="{694F5C82-5E43-43C4-A2B2-FB0F72CC2B41}" type="presOf" srcId="{07796E78-CF6A-4CC3-8C35-2A100BA3A97E}" destId="{335107FA-E8B9-413D-A282-A6B8478E3128}" srcOrd="0" destOrd="0" presId="urn:microsoft.com/office/officeart/2005/8/layout/vList3"/>
    <dgm:cxn modelId="{A01A9725-D871-4923-A01C-31F0F500913D}" type="presParOf" srcId="{103EA027-5E30-4EAA-B624-E7CFDE628F31}" destId="{512ECAEB-AE4E-4144-B553-9E746D501694}" srcOrd="0" destOrd="0" presId="urn:microsoft.com/office/officeart/2005/8/layout/vList3"/>
    <dgm:cxn modelId="{E010EF65-F0B3-4CFA-865C-D6E7DF025274}" type="presParOf" srcId="{512ECAEB-AE4E-4144-B553-9E746D501694}" destId="{D475526E-07FB-44ED-8564-F4C6FBFAE32A}" srcOrd="0" destOrd="0" presId="urn:microsoft.com/office/officeart/2005/8/layout/vList3"/>
    <dgm:cxn modelId="{8ACCB377-579D-49DA-90E2-98A3CC2E182F}" type="presParOf" srcId="{512ECAEB-AE4E-4144-B553-9E746D501694}" destId="{9063703C-3522-426C-BACD-C44BD300A43B}" srcOrd="1" destOrd="0" presId="urn:microsoft.com/office/officeart/2005/8/layout/vList3"/>
    <dgm:cxn modelId="{84128178-A996-40C9-8C9E-AD42F7176CA6}" type="presParOf" srcId="{103EA027-5E30-4EAA-B624-E7CFDE628F31}" destId="{812985CC-DE35-44FA-801F-51A618AFBC56}" srcOrd="1" destOrd="0" presId="urn:microsoft.com/office/officeart/2005/8/layout/vList3"/>
    <dgm:cxn modelId="{DFCE2ACF-65FC-4436-8887-F19AE9531FB1}" type="presParOf" srcId="{103EA027-5E30-4EAA-B624-E7CFDE628F31}" destId="{0A9EB9EE-D90F-4815-ADA1-AD8CC1ABB907}" srcOrd="2" destOrd="0" presId="urn:microsoft.com/office/officeart/2005/8/layout/vList3"/>
    <dgm:cxn modelId="{CB130929-D21C-422B-8A3B-FB8BADE8D7AE}" type="presParOf" srcId="{0A9EB9EE-D90F-4815-ADA1-AD8CC1ABB907}" destId="{FEBF6647-62D5-42C7-A8DF-0A993B3DA5A7}" srcOrd="0" destOrd="0" presId="urn:microsoft.com/office/officeart/2005/8/layout/vList3"/>
    <dgm:cxn modelId="{BBE1BE24-C659-4CE3-9555-2889A32E2112}" type="presParOf" srcId="{0A9EB9EE-D90F-4815-ADA1-AD8CC1ABB907}" destId="{335107FA-E8B9-413D-A282-A6B8478E3128}" srcOrd="1" destOrd="0" presId="urn:microsoft.com/office/officeart/2005/8/layout/vList3"/>
    <dgm:cxn modelId="{2B3B711A-F5BB-4BD2-B68E-A826FF5DAA4B}" type="presParOf" srcId="{103EA027-5E30-4EAA-B624-E7CFDE628F31}" destId="{F76E496C-B29C-4FB1-985A-63556EE38BDA}" srcOrd="3" destOrd="0" presId="urn:microsoft.com/office/officeart/2005/8/layout/vList3"/>
    <dgm:cxn modelId="{A416E7FE-7D10-430F-9389-52FC14D80087}" type="presParOf" srcId="{103EA027-5E30-4EAA-B624-E7CFDE628F31}" destId="{738A03C9-0E36-433A-95CE-BDC80E854840}" srcOrd="4" destOrd="0" presId="urn:microsoft.com/office/officeart/2005/8/layout/vList3"/>
    <dgm:cxn modelId="{CF3DF9F4-DFD0-4C23-BE80-C9C39AA728DE}" type="presParOf" srcId="{738A03C9-0E36-433A-95CE-BDC80E854840}" destId="{2AF18C96-44AC-4613-9184-C49E2B9C697C}" srcOrd="0" destOrd="0" presId="urn:microsoft.com/office/officeart/2005/8/layout/vList3"/>
    <dgm:cxn modelId="{49E72E94-5597-4650-9103-0BDA603DA806}" type="presParOf" srcId="{738A03C9-0E36-433A-95CE-BDC80E854840}" destId="{D3FC8E0B-1B7B-4A6A-9325-F6BFDE3A9E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DE86C6-BA76-4CAE-A2B8-6100E00A435E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760C8192-5710-45FA-8329-97CDEB6FBEDF}">
      <dgm:prSet/>
      <dgm:spPr/>
      <dgm:t>
        <a:bodyPr/>
        <a:lstStyle/>
        <a:p>
          <a:pPr rtl="0"/>
          <a:r>
            <a:rPr lang="uk-UA" dirty="0" smtClean="0"/>
            <a:t>Основу відносини глобалізації в сфері туризму складають процеси </a:t>
          </a:r>
          <a:r>
            <a:rPr lang="uk-UA" dirty="0" err="1" smtClean="0"/>
            <a:t>транснаціоналізації</a:t>
          </a:r>
          <a:r>
            <a:rPr lang="uk-UA" dirty="0" smtClean="0"/>
            <a:t> у готельному бізнесі</a:t>
          </a:r>
          <a:endParaRPr lang="uk-UA" dirty="0"/>
        </a:p>
      </dgm:t>
    </dgm:pt>
    <dgm:pt modelId="{9A9CC04C-017B-4D6D-8316-1AD25D091D6D}" type="parTrans" cxnId="{62DD0BD4-8999-4169-A269-E7A611322246}">
      <dgm:prSet/>
      <dgm:spPr/>
      <dgm:t>
        <a:bodyPr/>
        <a:lstStyle/>
        <a:p>
          <a:endParaRPr lang="uk-UA"/>
        </a:p>
      </dgm:t>
    </dgm:pt>
    <dgm:pt modelId="{091EC695-0247-48AE-8C3D-F12CFDE46CC0}" type="sibTrans" cxnId="{62DD0BD4-8999-4169-A269-E7A611322246}">
      <dgm:prSet/>
      <dgm:spPr/>
      <dgm:t>
        <a:bodyPr/>
        <a:lstStyle/>
        <a:p>
          <a:endParaRPr lang="uk-UA"/>
        </a:p>
      </dgm:t>
    </dgm:pt>
    <dgm:pt modelId="{B22D51B3-ABD6-4088-AF6C-DEB9F68F196E}" type="pres">
      <dgm:prSet presAssocID="{80DE86C6-BA76-4CAE-A2B8-6100E00A43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89CDE4B-3878-49A7-97EA-810095415A4F}" type="pres">
      <dgm:prSet presAssocID="{760C8192-5710-45FA-8329-97CDEB6FBED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88523BB-BAD3-4C4F-82A1-77FB144FEFED}" type="presOf" srcId="{760C8192-5710-45FA-8329-97CDEB6FBEDF}" destId="{589CDE4B-3878-49A7-97EA-810095415A4F}" srcOrd="0" destOrd="0" presId="urn:microsoft.com/office/officeart/2005/8/layout/cycle2"/>
    <dgm:cxn modelId="{62DD0BD4-8999-4169-A269-E7A611322246}" srcId="{80DE86C6-BA76-4CAE-A2B8-6100E00A435E}" destId="{760C8192-5710-45FA-8329-97CDEB6FBEDF}" srcOrd="0" destOrd="0" parTransId="{9A9CC04C-017B-4D6D-8316-1AD25D091D6D}" sibTransId="{091EC695-0247-48AE-8C3D-F12CFDE46CC0}"/>
    <dgm:cxn modelId="{45B5D14B-C278-423C-B1AC-603A8AF76232}" type="presOf" srcId="{80DE86C6-BA76-4CAE-A2B8-6100E00A435E}" destId="{B22D51B3-ABD6-4088-AF6C-DEB9F68F196E}" srcOrd="0" destOrd="0" presId="urn:microsoft.com/office/officeart/2005/8/layout/cycle2"/>
    <dgm:cxn modelId="{122DCCEF-5FBD-4B21-AE20-689477FB0395}" type="presParOf" srcId="{B22D51B3-ABD6-4088-AF6C-DEB9F68F196E}" destId="{589CDE4B-3878-49A7-97EA-810095415A4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72B8172-F8DD-459F-ACF1-C3A07FFB6C05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CC045E0-335B-461F-8572-0AFE786E5A02}">
      <dgm:prSet/>
      <dgm:spPr/>
      <dgm:t>
        <a:bodyPr/>
        <a:lstStyle/>
        <a:p>
          <a:pPr rtl="0"/>
          <a:r>
            <a:rPr lang="uk-UA" dirty="0" smtClean="0">
              <a:latin typeface="+mn-lt"/>
            </a:rPr>
            <a:t>Найбільша готельна мережа в світі </a:t>
          </a:r>
          <a:r>
            <a:rPr lang="uk-UA" dirty="0" err="1" smtClean="0">
              <a:latin typeface="+mn-lt"/>
            </a:rPr>
            <a:t>Marriot</a:t>
          </a:r>
          <a:r>
            <a:rPr lang="uk-UA" dirty="0" smtClean="0">
              <a:latin typeface="+mn-lt"/>
            </a:rPr>
            <a:t> </a:t>
          </a:r>
          <a:r>
            <a:rPr lang="uk-UA" dirty="0" err="1" smtClean="0">
              <a:latin typeface="+mn-lt"/>
            </a:rPr>
            <a:t>International</a:t>
          </a:r>
          <a:r>
            <a:rPr lang="uk-UA" dirty="0" smtClean="0">
              <a:latin typeface="+mn-lt"/>
            </a:rPr>
            <a:t>. </a:t>
          </a:r>
          <a:r>
            <a:rPr lang="en-US" b="1" dirty="0" smtClean="0">
              <a:latin typeface="+mn-lt"/>
            </a:rPr>
            <a:t>Marriott International</a:t>
          </a:r>
          <a:r>
            <a:rPr lang="en-US" dirty="0" smtClean="0">
              <a:latin typeface="+mn-lt"/>
            </a:rPr>
            <a:t> — </a:t>
          </a:r>
          <a:r>
            <a:rPr lang="uk-UA" dirty="0" smtClean="0">
              <a:latin typeface="+mn-lt"/>
            </a:rPr>
            <a:t>провідна компанія на ринку готельних послуг з приблизно 2800 готелями під маркою </a:t>
          </a:r>
          <a:r>
            <a:rPr lang="en-US" dirty="0" smtClean="0">
              <a:latin typeface="+mn-lt"/>
            </a:rPr>
            <a:t>Marriott, </a:t>
          </a:r>
          <a:r>
            <a:rPr lang="uk-UA" dirty="0" smtClean="0">
              <a:latin typeface="+mn-lt"/>
            </a:rPr>
            <a:t>розташованими в США і 66 інших країнах і територіях.</a:t>
          </a:r>
          <a:endParaRPr lang="uk-UA" dirty="0">
            <a:latin typeface="+mn-lt"/>
          </a:endParaRPr>
        </a:p>
      </dgm:t>
    </dgm:pt>
    <dgm:pt modelId="{821B86A7-B308-47DC-B9A6-52C69834E354}" type="parTrans" cxnId="{4D534049-1432-498F-9317-468FA3012124}">
      <dgm:prSet/>
      <dgm:spPr/>
      <dgm:t>
        <a:bodyPr/>
        <a:lstStyle/>
        <a:p>
          <a:endParaRPr lang="uk-UA"/>
        </a:p>
      </dgm:t>
    </dgm:pt>
    <dgm:pt modelId="{996340BF-8D6E-4B3B-B1C1-22AC78BE8CD0}" type="sibTrans" cxnId="{4D534049-1432-498F-9317-468FA3012124}">
      <dgm:prSet/>
      <dgm:spPr/>
      <dgm:t>
        <a:bodyPr/>
        <a:lstStyle/>
        <a:p>
          <a:endParaRPr lang="uk-UA"/>
        </a:p>
      </dgm:t>
    </dgm:pt>
    <dgm:pt modelId="{5DE4132C-3866-49B9-90A1-1D05EC2B67EE}" type="pres">
      <dgm:prSet presAssocID="{A72B8172-F8DD-459F-ACF1-C3A07FFB6C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4C8FD71-9742-4998-86A8-D17C199DC3C3}" type="pres">
      <dgm:prSet presAssocID="{ACC045E0-335B-461F-8572-0AFE786E5A02}" presName="linNode" presStyleCnt="0"/>
      <dgm:spPr/>
    </dgm:pt>
    <dgm:pt modelId="{8E1B054F-4A7D-4769-8C87-9F73C55AF14D}" type="pres">
      <dgm:prSet presAssocID="{ACC045E0-335B-461F-8572-0AFE786E5A02}" presName="parentText" presStyleLbl="node1" presStyleIdx="0" presStyleCnt="1" custScaleX="22376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C3C9A89-7CB9-4D83-BF75-E0AA070C83B3}" type="presOf" srcId="{ACC045E0-335B-461F-8572-0AFE786E5A02}" destId="{8E1B054F-4A7D-4769-8C87-9F73C55AF14D}" srcOrd="0" destOrd="0" presId="urn:microsoft.com/office/officeart/2005/8/layout/vList5"/>
    <dgm:cxn modelId="{4D534049-1432-498F-9317-468FA3012124}" srcId="{A72B8172-F8DD-459F-ACF1-C3A07FFB6C05}" destId="{ACC045E0-335B-461F-8572-0AFE786E5A02}" srcOrd="0" destOrd="0" parTransId="{821B86A7-B308-47DC-B9A6-52C69834E354}" sibTransId="{996340BF-8D6E-4B3B-B1C1-22AC78BE8CD0}"/>
    <dgm:cxn modelId="{7FE95192-D5C6-4A86-8EA1-3D41F729730B}" type="presOf" srcId="{A72B8172-F8DD-459F-ACF1-C3A07FFB6C05}" destId="{5DE4132C-3866-49B9-90A1-1D05EC2B67EE}" srcOrd="0" destOrd="0" presId="urn:microsoft.com/office/officeart/2005/8/layout/vList5"/>
    <dgm:cxn modelId="{1AB7A993-181B-425A-9B2A-70F3485E5B1C}" type="presParOf" srcId="{5DE4132C-3866-49B9-90A1-1D05EC2B67EE}" destId="{64C8FD71-9742-4998-86A8-D17C199DC3C3}" srcOrd="0" destOrd="0" presId="urn:microsoft.com/office/officeart/2005/8/layout/vList5"/>
    <dgm:cxn modelId="{6FE2506D-7B33-4E1E-90E5-A0383112937E}" type="presParOf" srcId="{64C8FD71-9742-4998-86A8-D17C199DC3C3}" destId="{8E1B054F-4A7D-4769-8C87-9F73C55AF14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05EBC65-EBAC-4DCB-BE89-07219170A3DA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328DC8-2664-450F-AEFC-1E761541DF43}">
      <dgm:prSet/>
      <dgm:spPr/>
      <dgm:t>
        <a:bodyPr/>
        <a:lstStyle/>
        <a:p>
          <a:pPr rtl="0"/>
          <a:r>
            <a:rPr lang="uk-UA" dirty="0" smtClean="0"/>
            <a:t>В </a:t>
          </a:r>
          <a:r>
            <a:rPr lang="uk-UA" b="1" dirty="0" smtClean="0"/>
            <a:t>Україні</a:t>
          </a:r>
          <a:r>
            <a:rPr lang="uk-UA" dirty="0" smtClean="0"/>
            <a:t> налічується всього 16 </a:t>
          </a:r>
          <a:r>
            <a:rPr lang="uk-UA" b="1" dirty="0" smtClean="0"/>
            <a:t>готельних</a:t>
          </a:r>
          <a:r>
            <a:rPr lang="uk-UA" dirty="0" smtClean="0"/>
            <a:t> мереж, до яких входять такі, як </a:t>
          </a:r>
          <a:r>
            <a:rPr lang="en-US" dirty="0" err="1" smtClean="0"/>
            <a:t>Reikartz</a:t>
          </a:r>
          <a:r>
            <a:rPr lang="en-US" dirty="0" smtClean="0"/>
            <a:t> Hotel Group, Radisson </a:t>
          </a:r>
          <a:r>
            <a:rPr lang="en-US" dirty="0" err="1" smtClean="0"/>
            <a:t>Blu</a:t>
          </a:r>
          <a:r>
            <a:rPr lang="en-US" dirty="0" smtClean="0"/>
            <a:t> </a:t>
          </a:r>
          <a:r>
            <a:rPr lang="en-US" dirty="0" err="1" smtClean="0"/>
            <a:t>Hotels&amp;Resorts</a:t>
          </a:r>
          <a:r>
            <a:rPr lang="en-US" dirty="0" smtClean="0"/>
            <a:t>, </a:t>
          </a:r>
          <a:r>
            <a:rPr lang="uk-UA" dirty="0" smtClean="0"/>
            <a:t>Рено, </a:t>
          </a:r>
          <a:r>
            <a:rPr lang="en-US" dirty="0" err="1" smtClean="0"/>
            <a:t>Swissotel</a:t>
          </a:r>
          <a:r>
            <a:rPr lang="en-US" dirty="0" smtClean="0"/>
            <a:t> Hotels &amp; Re- sorts, Ramada Worldwide </a:t>
          </a:r>
          <a:r>
            <a:rPr lang="uk-UA" dirty="0" smtClean="0"/>
            <a:t>та ін.</a:t>
          </a:r>
          <a:endParaRPr lang="uk-UA" dirty="0"/>
        </a:p>
      </dgm:t>
    </dgm:pt>
    <dgm:pt modelId="{AB891A34-5850-4FB7-9BB2-A09863C3648A}" type="parTrans" cxnId="{D2896DF9-F5AD-4C6D-9D13-26C59DE34CE4}">
      <dgm:prSet/>
      <dgm:spPr/>
      <dgm:t>
        <a:bodyPr/>
        <a:lstStyle/>
        <a:p>
          <a:endParaRPr lang="uk-UA"/>
        </a:p>
      </dgm:t>
    </dgm:pt>
    <dgm:pt modelId="{129FC0C5-4850-4257-8F80-876865B8F546}" type="sibTrans" cxnId="{D2896DF9-F5AD-4C6D-9D13-26C59DE34CE4}">
      <dgm:prSet/>
      <dgm:spPr/>
      <dgm:t>
        <a:bodyPr/>
        <a:lstStyle/>
        <a:p>
          <a:endParaRPr lang="uk-UA"/>
        </a:p>
      </dgm:t>
    </dgm:pt>
    <dgm:pt modelId="{C1D5F3F7-5357-4E11-AAA7-42ED064CE349}" type="pres">
      <dgm:prSet presAssocID="{605EBC65-EBAC-4DCB-BE89-07219170A3DA}" presName="Name0" presStyleCnt="0">
        <dgm:presLayoutVars>
          <dgm:dir/>
          <dgm:animLvl val="lvl"/>
          <dgm:resizeHandles val="exact"/>
        </dgm:presLayoutVars>
      </dgm:prSet>
      <dgm:spPr/>
    </dgm:pt>
    <dgm:pt modelId="{4C3EEF87-72C9-4237-B2F4-8E4FFD2441E1}" type="pres">
      <dgm:prSet presAssocID="{7A328DC8-2664-450F-AEFC-1E761541DF43}" presName="linNode" presStyleCnt="0"/>
      <dgm:spPr/>
    </dgm:pt>
    <dgm:pt modelId="{17012309-B5D5-4604-AA65-5B2E80361E24}" type="pres">
      <dgm:prSet presAssocID="{7A328DC8-2664-450F-AEFC-1E761541DF43}" presName="parentText" presStyleLbl="node1" presStyleIdx="0" presStyleCnt="1" custScaleX="277778" custLinFactNeighborX="-136" custLinFactNeighborY="-38994">
        <dgm:presLayoutVars>
          <dgm:chMax val="1"/>
          <dgm:bulletEnabled val="1"/>
        </dgm:presLayoutVars>
      </dgm:prSet>
      <dgm:spPr/>
    </dgm:pt>
  </dgm:ptLst>
  <dgm:cxnLst>
    <dgm:cxn modelId="{D2896DF9-F5AD-4C6D-9D13-26C59DE34CE4}" srcId="{605EBC65-EBAC-4DCB-BE89-07219170A3DA}" destId="{7A328DC8-2664-450F-AEFC-1E761541DF43}" srcOrd="0" destOrd="0" parTransId="{AB891A34-5850-4FB7-9BB2-A09863C3648A}" sibTransId="{129FC0C5-4850-4257-8F80-876865B8F546}"/>
    <dgm:cxn modelId="{7CAF3520-A1FA-403F-9504-940630EAF58E}" type="presOf" srcId="{605EBC65-EBAC-4DCB-BE89-07219170A3DA}" destId="{C1D5F3F7-5357-4E11-AAA7-42ED064CE349}" srcOrd="0" destOrd="0" presId="urn:microsoft.com/office/officeart/2005/8/layout/vList5"/>
    <dgm:cxn modelId="{4B491B05-E006-42E2-9865-A6FDBE309B15}" type="presOf" srcId="{7A328DC8-2664-450F-AEFC-1E761541DF43}" destId="{17012309-B5D5-4604-AA65-5B2E80361E24}" srcOrd="0" destOrd="0" presId="urn:microsoft.com/office/officeart/2005/8/layout/vList5"/>
    <dgm:cxn modelId="{29F2781A-EE28-4577-A58E-39CAB73522D3}" type="presParOf" srcId="{C1D5F3F7-5357-4E11-AAA7-42ED064CE349}" destId="{4C3EEF87-72C9-4237-B2F4-8E4FFD2441E1}" srcOrd="0" destOrd="0" presId="urn:microsoft.com/office/officeart/2005/8/layout/vList5"/>
    <dgm:cxn modelId="{D867A855-A55F-42A2-ACAA-819C4F7B317B}" type="presParOf" srcId="{4C3EEF87-72C9-4237-B2F4-8E4FFD2441E1}" destId="{17012309-B5D5-4604-AA65-5B2E80361E2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4C18F03-1E6B-4EBD-99EB-62D833D110C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3E73A92-B2C7-4258-A586-1DEC8AEE8C92}">
      <dgm:prSet/>
      <dgm:spPr/>
      <dgm:t>
        <a:bodyPr/>
        <a:lstStyle/>
        <a:p>
          <a:pPr rtl="0"/>
          <a:r>
            <a:rPr lang="uk-UA" b="0" i="0" baseline="0" dirty="0" smtClean="0"/>
            <a:t>На даний момент </a:t>
          </a:r>
          <a:r>
            <a:rPr lang="uk-UA" b="0" i="0" baseline="0" dirty="0" err="1" smtClean="0"/>
            <a:t>туроператорську</a:t>
          </a:r>
          <a:r>
            <a:rPr lang="uk-UA" b="0" i="0" baseline="0" dirty="0" smtClean="0"/>
            <a:t> діяльність в світі контролюють глобальні корпорації та концерни, які мають зазвичай характер інтегрованих структур, серед провідних на світовому ринку можна назвати наступні:</a:t>
          </a:r>
          <a:endParaRPr lang="uk-UA" b="0" i="0" baseline="0" dirty="0"/>
        </a:p>
      </dgm:t>
    </dgm:pt>
    <dgm:pt modelId="{FE2EEC36-E9E9-4D53-AD29-3E604DD64223}" type="parTrans" cxnId="{C68B56D8-FE4E-42A9-A75F-3FE0049825AD}">
      <dgm:prSet/>
      <dgm:spPr/>
      <dgm:t>
        <a:bodyPr/>
        <a:lstStyle/>
        <a:p>
          <a:endParaRPr lang="uk-UA"/>
        </a:p>
      </dgm:t>
    </dgm:pt>
    <dgm:pt modelId="{5DB47A4A-EE2C-47B3-B0C2-06E0040F859C}" type="sibTrans" cxnId="{C68B56D8-FE4E-42A9-A75F-3FE0049825AD}">
      <dgm:prSet/>
      <dgm:spPr/>
      <dgm:t>
        <a:bodyPr/>
        <a:lstStyle/>
        <a:p>
          <a:endParaRPr lang="uk-UA"/>
        </a:p>
      </dgm:t>
    </dgm:pt>
    <dgm:pt modelId="{F4621007-8696-463A-9999-FBE2FE23E492}" type="pres">
      <dgm:prSet presAssocID="{B4C18F03-1E6B-4EBD-99EB-62D833D110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7536535-51EB-45CF-B69A-645404097009}" type="pres">
      <dgm:prSet presAssocID="{83E73A92-B2C7-4258-A586-1DEC8AEE8C92}" presName="linNode" presStyleCnt="0"/>
      <dgm:spPr/>
    </dgm:pt>
    <dgm:pt modelId="{E7F1D3EA-B4B7-4617-AB6C-2379877E7DEF}" type="pres">
      <dgm:prSet presAssocID="{83E73A92-B2C7-4258-A586-1DEC8AEE8C9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68B56D8-FE4E-42A9-A75F-3FE0049825AD}" srcId="{B4C18F03-1E6B-4EBD-99EB-62D833D110CD}" destId="{83E73A92-B2C7-4258-A586-1DEC8AEE8C92}" srcOrd="0" destOrd="0" parTransId="{FE2EEC36-E9E9-4D53-AD29-3E604DD64223}" sibTransId="{5DB47A4A-EE2C-47B3-B0C2-06E0040F859C}"/>
    <dgm:cxn modelId="{71D911F9-DDB1-4AAA-854B-EABAA0978DDE}" type="presOf" srcId="{83E73A92-B2C7-4258-A586-1DEC8AEE8C92}" destId="{E7F1D3EA-B4B7-4617-AB6C-2379877E7DEF}" srcOrd="0" destOrd="0" presId="urn:microsoft.com/office/officeart/2005/8/layout/vList5"/>
    <dgm:cxn modelId="{6A0944D2-6FC7-432C-BB66-FBAC99894560}" type="presOf" srcId="{B4C18F03-1E6B-4EBD-99EB-62D833D110CD}" destId="{F4621007-8696-463A-9999-FBE2FE23E492}" srcOrd="0" destOrd="0" presId="urn:microsoft.com/office/officeart/2005/8/layout/vList5"/>
    <dgm:cxn modelId="{5DCBB553-9A79-4ABC-8678-583A9B56EB06}" type="presParOf" srcId="{F4621007-8696-463A-9999-FBE2FE23E492}" destId="{37536535-51EB-45CF-B69A-645404097009}" srcOrd="0" destOrd="0" presId="urn:microsoft.com/office/officeart/2005/8/layout/vList5"/>
    <dgm:cxn modelId="{21D0D2AA-73A7-40C2-9F47-23A64374A474}" type="presParOf" srcId="{37536535-51EB-45CF-B69A-645404097009}" destId="{E7F1D3EA-B4B7-4617-AB6C-2379877E7DE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35F23-B956-44E9-A3E3-02255F80EC9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94583C8-1E90-4BDB-B310-6227DA0D2C38}">
      <dgm:prSet/>
      <dgm:spPr/>
      <dgm:t>
        <a:bodyPr/>
        <a:lstStyle/>
        <a:p>
          <a:pPr rtl="0"/>
          <a:r>
            <a:rPr lang="uk-UA" dirty="0" smtClean="0"/>
            <a:t>Підготувала :</a:t>
          </a:r>
        </a:p>
        <a:p>
          <a:pPr rtl="0"/>
          <a:r>
            <a:rPr lang="uk-UA" dirty="0" smtClean="0"/>
            <a:t>студентка групи Т-31</a:t>
          </a:r>
          <a:endParaRPr lang="uk-UA" dirty="0"/>
        </a:p>
      </dgm:t>
    </dgm:pt>
    <dgm:pt modelId="{A718D724-22CE-4D14-A656-D49FFE7BAF94}" type="parTrans" cxnId="{50E9C0D8-BBA1-4EEE-9D5A-F293A3AA4039}">
      <dgm:prSet/>
      <dgm:spPr/>
      <dgm:t>
        <a:bodyPr/>
        <a:lstStyle/>
        <a:p>
          <a:endParaRPr lang="uk-UA"/>
        </a:p>
      </dgm:t>
    </dgm:pt>
    <dgm:pt modelId="{8EDBEE3A-2C8E-4B76-BB4A-E3E12D06D5B4}" type="sibTrans" cxnId="{50E9C0D8-BBA1-4EEE-9D5A-F293A3AA4039}">
      <dgm:prSet/>
      <dgm:spPr/>
      <dgm:t>
        <a:bodyPr/>
        <a:lstStyle/>
        <a:p>
          <a:endParaRPr lang="uk-UA"/>
        </a:p>
      </dgm:t>
    </dgm:pt>
    <dgm:pt modelId="{DAFD9ADC-F649-4B1B-AB07-22C466AD0E74}">
      <dgm:prSet/>
      <dgm:spPr/>
      <dgm:t>
        <a:bodyPr/>
        <a:lstStyle/>
        <a:p>
          <a:pPr rtl="0"/>
          <a:r>
            <a:rPr lang="uk-UA" dirty="0" smtClean="0"/>
            <a:t>Данилюк Анна</a:t>
          </a:r>
          <a:endParaRPr lang="uk-UA" dirty="0"/>
        </a:p>
      </dgm:t>
    </dgm:pt>
    <dgm:pt modelId="{28C0B91E-B7FF-4D15-8768-CA956256A82C}" type="parTrans" cxnId="{3A0044F1-A7ED-41EE-B051-328FF1A7B490}">
      <dgm:prSet/>
      <dgm:spPr/>
      <dgm:t>
        <a:bodyPr/>
        <a:lstStyle/>
        <a:p>
          <a:endParaRPr lang="uk-UA"/>
        </a:p>
      </dgm:t>
    </dgm:pt>
    <dgm:pt modelId="{349A74BD-09DA-4DA8-B86E-43294B343EB9}" type="sibTrans" cxnId="{3A0044F1-A7ED-41EE-B051-328FF1A7B490}">
      <dgm:prSet/>
      <dgm:spPr/>
      <dgm:t>
        <a:bodyPr/>
        <a:lstStyle/>
        <a:p>
          <a:endParaRPr lang="uk-UA"/>
        </a:p>
      </dgm:t>
    </dgm:pt>
    <dgm:pt modelId="{9B4FC0F1-5D97-4A6E-A917-ADC23E048006}" type="pres">
      <dgm:prSet presAssocID="{0A035F23-B956-44E9-A3E3-02255F80EC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069667-958D-4E69-811C-44E9B16DBC63}" type="pres">
      <dgm:prSet presAssocID="{394583C8-1E90-4BDB-B310-6227DA0D2C3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9ACAB4-4DA5-4FE0-83F8-628F4C7438A0}" type="pres">
      <dgm:prSet presAssocID="{8EDBEE3A-2C8E-4B76-BB4A-E3E12D06D5B4}" presName="spacer" presStyleCnt="0"/>
      <dgm:spPr/>
    </dgm:pt>
    <dgm:pt modelId="{00EC2CD2-726E-40B2-B38F-F0B72C5809C7}" type="pres">
      <dgm:prSet presAssocID="{DAFD9ADC-F649-4B1B-AB07-22C466AD0E7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4C043B5-9DD3-456E-929B-9977E67B2AEE}" type="presOf" srcId="{394583C8-1E90-4BDB-B310-6227DA0D2C38}" destId="{4E069667-958D-4E69-811C-44E9B16DBC63}" srcOrd="0" destOrd="0" presId="urn:microsoft.com/office/officeart/2005/8/layout/vList2"/>
    <dgm:cxn modelId="{F44D7D95-47EA-4DFA-86AD-4274F194CA1A}" type="presOf" srcId="{0A035F23-B956-44E9-A3E3-02255F80EC93}" destId="{9B4FC0F1-5D97-4A6E-A917-ADC23E048006}" srcOrd="0" destOrd="0" presId="urn:microsoft.com/office/officeart/2005/8/layout/vList2"/>
    <dgm:cxn modelId="{EF4919FD-D177-4B24-88A4-20F005DD098F}" type="presOf" srcId="{DAFD9ADC-F649-4B1B-AB07-22C466AD0E74}" destId="{00EC2CD2-726E-40B2-B38F-F0B72C5809C7}" srcOrd="0" destOrd="0" presId="urn:microsoft.com/office/officeart/2005/8/layout/vList2"/>
    <dgm:cxn modelId="{3A0044F1-A7ED-41EE-B051-328FF1A7B490}" srcId="{0A035F23-B956-44E9-A3E3-02255F80EC93}" destId="{DAFD9ADC-F649-4B1B-AB07-22C466AD0E74}" srcOrd="1" destOrd="0" parTransId="{28C0B91E-B7FF-4D15-8768-CA956256A82C}" sibTransId="{349A74BD-09DA-4DA8-B86E-43294B343EB9}"/>
    <dgm:cxn modelId="{50E9C0D8-BBA1-4EEE-9D5A-F293A3AA4039}" srcId="{0A035F23-B956-44E9-A3E3-02255F80EC93}" destId="{394583C8-1E90-4BDB-B310-6227DA0D2C38}" srcOrd="0" destOrd="0" parTransId="{A718D724-22CE-4D14-A656-D49FFE7BAF94}" sibTransId="{8EDBEE3A-2C8E-4B76-BB4A-E3E12D06D5B4}"/>
    <dgm:cxn modelId="{B147EBC2-04D9-4A2E-9DEC-98928853C742}" type="presParOf" srcId="{9B4FC0F1-5D97-4A6E-A917-ADC23E048006}" destId="{4E069667-958D-4E69-811C-44E9B16DBC63}" srcOrd="0" destOrd="0" presId="urn:microsoft.com/office/officeart/2005/8/layout/vList2"/>
    <dgm:cxn modelId="{39214828-7626-4ED9-8536-C7457B15C6FD}" type="presParOf" srcId="{9B4FC0F1-5D97-4A6E-A917-ADC23E048006}" destId="{7C9ACAB4-4DA5-4FE0-83F8-628F4C7438A0}" srcOrd="1" destOrd="0" presId="urn:microsoft.com/office/officeart/2005/8/layout/vList2"/>
    <dgm:cxn modelId="{ED7EB5D0-8B1A-4878-B4B8-BB38DA4A319A}" type="presParOf" srcId="{9B4FC0F1-5D97-4A6E-A917-ADC23E048006}" destId="{00EC2CD2-726E-40B2-B38F-F0B72C5809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D439C03-B041-4026-AC17-6CDAACD8A14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A79DC8E1-5685-4670-AAFB-B688FF730FAF}">
      <dgm:prSet/>
      <dgm:spPr/>
      <dgm:t>
        <a:bodyPr/>
        <a:lstStyle/>
        <a:p>
          <a:pPr algn="ctr" rtl="0"/>
          <a:r>
            <a:rPr lang="uk-UA" dirty="0" smtClean="0"/>
            <a:t>− TUI </a:t>
          </a:r>
          <a:r>
            <a:rPr lang="uk-UA" dirty="0" err="1" smtClean="0"/>
            <a:t>Group</a:t>
          </a:r>
          <a:r>
            <a:rPr lang="uk-UA" dirty="0" smtClean="0"/>
            <a:t> (Німеччина</a:t>
          </a:r>
          <a:r>
            <a:rPr lang="uk-UA" smtClean="0"/>
            <a:t>) </a:t>
          </a:r>
          <a:endParaRPr lang="uk-UA" dirty="0"/>
        </a:p>
      </dgm:t>
    </dgm:pt>
    <dgm:pt modelId="{4F1896BA-31CB-494D-B83E-27FF2651BEF4}" type="parTrans" cxnId="{D3D0F35B-7003-4C1A-9CD5-DA0F77A46D75}">
      <dgm:prSet/>
      <dgm:spPr/>
      <dgm:t>
        <a:bodyPr/>
        <a:lstStyle/>
        <a:p>
          <a:endParaRPr lang="uk-UA"/>
        </a:p>
      </dgm:t>
    </dgm:pt>
    <dgm:pt modelId="{72D89B0F-25B1-485B-8FA0-1D102C2CB4EB}" type="sibTrans" cxnId="{D3D0F35B-7003-4C1A-9CD5-DA0F77A46D75}">
      <dgm:prSet/>
      <dgm:spPr/>
      <dgm:t>
        <a:bodyPr/>
        <a:lstStyle/>
        <a:p>
          <a:endParaRPr lang="uk-UA"/>
        </a:p>
      </dgm:t>
    </dgm:pt>
    <dgm:pt modelId="{98C436B7-F270-4660-97E8-9EE43BA174F8}" type="pres">
      <dgm:prSet presAssocID="{6D439C03-B041-4026-AC17-6CDAACD8A1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CFAB857-D084-4F0F-8A14-1F41926C5A55}" type="pres">
      <dgm:prSet presAssocID="{A79DC8E1-5685-4670-AAFB-B688FF730FAF}" presName="parentText" presStyleLbl="node1" presStyleIdx="0" presStyleCnt="1" custLinFactNeighborX="-27160" custLinFactNeighborY="-132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BA54CBA-3096-4962-AF80-11DE6387BB44}" type="presOf" srcId="{A79DC8E1-5685-4670-AAFB-B688FF730FAF}" destId="{ECFAB857-D084-4F0F-8A14-1F41926C5A55}" srcOrd="0" destOrd="0" presId="urn:microsoft.com/office/officeart/2005/8/layout/vList2"/>
    <dgm:cxn modelId="{68633C91-AA31-4995-B2C3-82ECD18F7466}" type="presOf" srcId="{6D439C03-B041-4026-AC17-6CDAACD8A140}" destId="{98C436B7-F270-4660-97E8-9EE43BA174F8}" srcOrd="0" destOrd="0" presId="urn:microsoft.com/office/officeart/2005/8/layout/vList2"/>
    <dgm:cxn modelId="{D3D0F35B-7003-4C1A-9CD5-DA0F77A46D75}" srcId="{6D439C03-B041-4026-AC17-6CDAACD8A140}" destId="{A79DC8E1-5685-4670-AAFB-B688FF730FAF}" srcOrd="0" destOrd="0" parTransId="{4F1896BA-31CB-494D-B83E-27FF2651BEF4}" sibTransId="{72D89B0F-25B1-485B-8FA0-1D102C2CB4EB}"/>
    <dgm:cxn modelId="{E958A50A-AB38-477B-B2A7-1AB60E7CEB60}" type="presParOf" srcId="{98C436B7-F270-4660-97E8-9EE43BA174F8}" destId="{ECFAB857-D084-4F0F-8A14-1F41926C5A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7D865D3-477C-4157-8145-30A8CF941BD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AF1636E4-7E5B-422B-B80E-B40FC5CC56AB}">
      <dgm:prSet/>
      <dgm:spPr/>
      <dgm:t>
        <a:bodyPr/>
        <a:lstStyle/>
        <a:p>
          <a:pPr rtl="0"/>
          <a:r>
            <a:rPr lang="uk-UA" dirty="0" smtClean="0"/>
            <a:t>Компанія </a:t>
          </a:r>
          <a:r>
            <a:rPr lang="en-US" dirty="0" smtClean="0"/>
            <a:t>TUI Ukraine </a:t>
          </a:r>
          <a:r>
            <a:rPr lang="uk-UA" dirty="0" smtClean="0"/>
            <a:t>представлена в Україні з 2010 р. Вона була створена у результаті реорганізації </a:t>
          </a:r>
          <a:r>
            <a:rPr lang="uk-UA" dirty="0" err="1" smtClean="0"/>
            <a:t>турфірми</a:t>
          </a:r>
          <a:r>
            <a:rPr lang="uk-UA" dirty="0" smtClean="0"/>
            <a:t> «Вояж Київ», мережі туристичних агентств «Галопом по </a:t>
          </a:r>
          <a:r>
            <a:rPr lang="uk-UA" dirty="0" err="1" smtClean="0"/>
            <a:t>Європах</a:t>
          </a:r>
          <a:r>
            <a:rPr lang="uk-UA" dirty="0" smtClean="0"/>
            <a:t>» та приєднання у 2013 р. туроператора «</a:t>
          </a:r>
          <a:r>
            <a:rPr lang="en-US" dirty="0" err="1" smtClean="0"/>
            <a:t>Turtess</a:t>
          </a:r>
          <a:r>
            <a:rPr lang="en-US" dirty="0" smtClean="0"/>
            <a:t> Travel»</a:t>
          </a:r>
          <a:endParaRPr lang="uk-UA" dirty="0"/>
        </a:p>
      </dgm:t>
    </dgm:pt>
    <dgm:pt modelId="{A2C890A6-79B3-4EA6-BC0C-3F6924765F3A}" type="parTrans" cxnId="{68BAE46C-F69C-4C83-A03D-EC8B67432DE8}">
      <dgm:prSet/>
      <dgm:spPr/>
      <dgm:t>
        <a:bodyPr/>
        <a:lstStyle/>
        <a:p>
          <a:endParaRPr lang="uk-UA"/>
        </a:p>
      </dgm:t>
    </dgm:pt>
    <dgm:pt modelId="{69EA17BE-6CB4-4A89-9763-960FD4BBFFE4}" type="sibTrans" cxnId="{68BAE46C-F69C-4C83-A03D-EC8B67432DE8}">
      <dgm:prSet/>
      <dgm:spPr/>
      <dgm:t>
        <a:bodyPr/>
        <a:lstStyle/>
        <a:p>
          <a:endParaRPr lang="uk-UA"/>
        </a:p>
      </dgm:t>
    </dgm:pt>
    <dgm:pt modelId="{DC65D84A-0AC2-4DF8-BA24-E0AD63809F62}" type="pres">
      <dgm:prSet presAssocID="{C7D865D3-477C-4157-8145-30A8CF941B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04E187E-19E9-47D1-8CA5-7043859B9E7C}" type="pres">
      <dgm:prSet presAssocID="{AF1636E4-7E5B-422B-B80E-B40FC5CC56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DFD069A-209C-4412-9F22-4775DC1F82EC}" type="presOf" srcId="{C7D865D3-477C-4157-8145-30A8CF941BDC}" destId="{DC65D84A-0AC2-4DF8-BA24-E0AD63809F62}" srcOrd="0" destOrd="0" presId="urn:microsoft.com/office/officeart/2005/8/layout/vList2"/>
    <dgm:cxn modelId="{68BAE46C-F69C-4C83-A03D-EC8B67432DE8}" srcId="{C7D865D3-477C-4157-8145-30A8CF941BDC}" destId="{AF1636E4-7E5B-422B-B80E-B40FC5CC56AB}" srcOrd="0" destOrd="0" parTransId="{A2C890A6-79B3-4EA6-BC0C-3F6924765F3A}" sibTransId="{69EA17BE-6CB4-4A89-9763-960FD4BBFFE4}"/>
    <dgm:cxn modelId="{F2AC2656-EA31-4EE7-8636-F6E4D15ABEBC}" type="presOf" srcId="{AF1636E4-7E5B-422B-B80E-B40FC5CC56AB}" destId="{704E187E-19E9-47D1-8CA5-7043859B9E7C}" srcOrd="0" destOrd="0" presId="urn:microsoft.com/office/officeart/2005/8/layout/vList2"/>
    <dgm:cxn modelId="{4254245D-543F-4148-8E44-D39EFBA67283}" type="presParOf" srcId="{DC65D84A-0AC2-4DF8-BA24-E0AD63809F62}" destId="{704E187E-19E9-47D1-8CA5-7043859B9E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C98D998-B7FE-428A-8AE4-7C6DA904387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1D889F3-C845-412A-A54A-2FC5D12E31BC}">
      <dgm:prSet/>
      <dgm:spPr/>
      <dgm:t>
        <a:bodyPr/>
        <a:lstStyle/>
        <a:p>
          <a:pPr rtl="0"/>
          <a:r>
            <a:rPr lang="uk-UA" b="0" i="0" baseline="0" dirty="0" smtClean="0"/>
            <a:t>− </a:t>
          </a:r>
          <a:r>
            <a:rPr lang="uk-UA" b="0" i="0" baseline="0" dirty="0" err="1" smtClean="0"/>
            <a:t>Thomas</a:t>
          </a:r>
          <a:r>
            <a:rPr lang="uk-UA" b="0" i="0" baseline="0" dirty="0" smtClean="0"/>
            <a:t> </a:t>
          </a:r>
          <a:r>
            <a:rPr lang="uk-UA" b="0" i="0" baseline="0" dirty="0" err="1" smtClean="0"/>
            <a:t>Cook</a:t>
          </a:r>
          <a:r>
            <a:rPr lang="uk-UA" b="0" i="0" baseline="0" dirty="0" smtClean="0"/>
            <a:t> </a:t>
          </a:r>
          <a:r>
            <a:rPr lang="uk-UA" b="0" i="0" baseline="0" dirty="0" err="1" smtClean="0"/>
            <a:t>Group</a:t>
          </a:r>
          <a:r>
            <a:rPr lang="uk-UA" b="0" i="0" baseline="0" dirty="0" smtClean="0"/>
            <a:t> (Великобританія) . На  даний момент вона знаходиться між двох стадій : глобалізації та розорення.</a:t>
          </a:r>
          <a:endParaRPr lang="uk-UA" b="0" i="0" baseline="0" dirty="0"/>
        </a:p>
      </dgm:t>
    </dgm:pt>
    <dgm:pt modelId="{4E5AADAF-3E77-4E10-A7DC-59EB24642B1D}" type="parTrans" cxnId="{C6465D38-8176-4178-9396-0E44390928C3}">
      <dgm:prSet/>
      <dgm:spPr/>
      <dgm:t>
        <a:bodyPr/>
        <a:lstStyle/>
        <a:p>
          <a:endParaRPr lang="uk-UA"/>
        </a:p>
      </dgm:t>
    </dgm:pt>
    <dgm:pt modelId="{CE3906B7-6C3D-4886-AC06-1FCC5CD86766}" type="sibTrans" cxnId="{C6465D38-8176-4178-9396-0E44390928C3}">
      <dgm:prSet/>
      <dgm:spPr/>
      <dgm:t>
        <a:bodyPr/>
        <a:lstStyle/>
        <a:p>
          <a:endParaRPr lang="uk-UA"/>
        </a:p>
      </dgm:t>
    </dgm:pt>
    <dgm:pt modelId="{ADBAE348-B2FF-4E0C-B2EB-31EC4F463FED}" type="pres">
      <dgm:prSet presAssocID="{7C98D998-B7FE-428A-8AE4-7C6DA904387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C035BFF-B69A-45E8-94C7-C2D8E672254B}" type="pres">
      <dgm:prSet presAssocID="{7C98D998-B7FE-428A-8AE4-7C6DA9043871}" presName="arrow" presStyleLbl="bgShp" presStyleIdx="0" presStyleCnt="1" custScaleX="117647"/>
      <dgm:spPr/>
    </dgm:pt>
    <dgm:pt modelId="{231F5447-FE38-4E22-9BD4-429971E00847}" type="pres">
      <dgm:prSet presAssocID="{7C98D998-B7FE-428A-8AE4-7C6DA9043871}" presName="linearProcess" presStyleCnt="0"/>
      <dgm:spPr/>
    </dgm:pt>
    <dgm:pt modelId="{0CBB8B8F-3DA7-42E6-97E9-A6E8D55BD0CD}" type="pres">
      <dgm:prSet presAssocID="{D1D889F3-C845-412A-A54A-2FC5D12E31BC}" presName="textNode" presStyleLbl="node1" presStyleIdx="0" presStyleCnt="1" custScaleX="140468" custScaleY="194222" custLinFactNeighborX="-3088" custLinFactNeighborY="129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F30C49C-B2A1-4A0E-88C1-DD5EC58684A8}" type="presOf" srcId="{D1D889F3-C845-412A-A54A-2FC5D12E31BC}" destId="{0CBB8B8F-3DA7-42E6-97E9-A6E8D55BD0CD}" srcOrd="0" destOrd="0" presId="urn:microsoft.com/office/officeart/2005/8/layout/hProcess9"/>
    <dgm:cxn modelId="{C6465D38-8176-4178-9396-0E44390928C3}" srcId="{7C98D998-B7FE-428A-8AE4-7C6DA9043871}" destId="{D1D889F3-C845-412A-A54A-2FC5D12E31BC}" srcOrd="0" destOrd="0" parTransId="{4E5AADAF-3E77-4E10-A7DC-59EB24642B1D}" sibTransId="{CE3906B7-6C3D-4886-AC06-1FCC5CD86766}"/>
    <dgm:cxn modelId="{D107E11C-04F7-42D8-AFDD-C1CFA468ADCF}" type="presOf" srcId="{7C98D998-B7FE-428A-8AE4-7C6DA9043871}" destId="{ADBAE348-B2FF-4E0C-B2EB-31EC4F463FED}" srcOrd="0" destOrd="0" presId="urn:microsoft.com/office/officeart/2005/8/layout/hProcess9"/>
    <dgm:cxn modelId="{B4CC0F74-1B55-4070-8BB8-5A115E433ABB}" type="presParOf" srcId="{ADBAE348-B2FF-4E0C-B2EB-31EC4F463FED}" destId="{AC035BFF-B69A-45E8-94C7-C2D8E672254B}" srcOrd="0" destOrd="0" presId="urn:microsoft.com/office/officeart/2005/8/layout/hProcess9"/>
    <dgm:cxn modelId="{8D25EA7E-ED04-4D6A-8C06-5E95D1FAE6CD}" type="presParOf" srcId="{ADBAE348-B2FF-4E0C-B2EB-31EC4F463FED}" destId="{231F5447-FE38-4E22-9BD4-429971E00847}" srcOrd="1" destOrd="0" presId="urn:microsoft.com/office/officeart/2005/8/layout/hProcess9"/>
    <dgm:cxn modelId="{A05BF8DD-8480-407A-AE22-83277F74BAEC}" type="presParOf" srcId="{231F5447-FE38-4E22-9BD4-429971E00847}" destId="{0CBB8B8F-3DA7-42E6-97E9-A6E8D55BD0C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F60C958-803D-45D2-B4E0-5B8ED959C48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CE160B3-2E6B-4387-B567-46F2C6CDBA26}">
      <dgm:prSet/>
      <dgm:spPr/>
      <dgm:t>
        <a:bodyPr/>
        <a:lstStyle/>
        <a:p>
          <a:pPr rtl="0"/>
          <a:r>
            <a:rPr lang="uk-UA" dirty="0" smtClean="0"/>
            <a:t>− </a:t>
          </a:r>
          <a:r>
            <a:rPr lang="uk-UA" dirty="0" err="1" smtClean="0"/>
            <a:t>Kuoni</a:t>
          </a:r>
          <a:r>
            <a:rPr lang="uk-UA" dirty="0" smtClean="0"/>
            <a:t> </a:t>
          </a:r>
          <a:r>
            <a:rPr lang="uk-UA" dirty="0" err="1" smtClean="0"/>
            <a:t>Travel</a:t>
          </a:r>
          <a:r>
            <a:rPr lang="uk-UA" dirty="0" smtClean="0"/>
            <a:t> (Швейцарія) </a:t>
          </a:r>
          <a:endParaRPr lang="uk-UA" dirty="0"/>
        </a:p>
      </dgm:t>
    </dgm:pt>
    <dgm:pt modelId="{713D6A0B-7006-482C-BBE7-A0B9106EB781}" type="parTrans" cxnId="{2109D40C-4A6C-4A60-BD0B-B2E0A8F89FDD}">
      <dgm:prSet/>
      <dgm:spPr/>
      <dgm:t>
        <a:bodyPr/>
        <a:lstStyle/>
        <a:p>
          <a:endParaRPr lang="uk-UA"/>
        </a:p>
      </dgm:t>
    </dgm:pt>
    <dgm:pt modelId="{8CA7C69A-E1C6-4F22-8770-FE73FE78E660}" type="sibTrans" cxnId="{2109D40C-4A6C-4A60-BD0B-B2E0A8F89FDD}">
      <dgm:prSet/>
      <dgm:spPr/>
      <dgm:t>
        <a:bodyPr/>
        <a:lstStyle/>
        <a:p>
          <a:endParaRPr lang="uk-UA"/>
        </a:p>
      </dgm:t>
    </dgm:pt>
    <dgm:pt modelId="{5958877F-F233-4587-AD3D-20E1769E8173}" type="pres">
      <dgm:prSet presAssocID="{AF60C958-803D-45D2-B4E0-5B8ED959C48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6F4745A-0A58-4E1D-8DE6-17295DCF4080}" type="pres">
      <dgm:prSet presAssocID="{AF60C958-803D-45D2-B4E0-5B8ED959C485}" presName="arrow" presStyleLbl="bgShp" presStyleIdx="0" presStyleCnt="1" custScaleX="117647"/>
      <dgm:spPr/>
    </dgm:pt>
    <dgm:pt modelId="{5B90F240-23E9-40C9-AD8C-881AB168159C}" type="pres">
      <dgm:prSet presAssocID="{AF60C958-803D-45D2-B4E0-5B8ED959C485}" presName="linearProcess" presStyleCnt="0"/>
      <dgm:spPr/>
    </dgm:pt>
    <dgm:pt modelId="{3D956F4F-FC9A-4572-A5B8-E90A4203D58B}" type="pres">
      <dgm:prSet presAssocID="{6CE160B3-2E6B-4387-B567-46F2C6CDBA26}" presName="textNode" presStyleLbl="node1" presStyleIdx="0" presStyleCnt="1" custScaleX="1175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109D40C-4A6C-4A60-BD0B-B2E0A8F89FDD}" srcId="{AF60C958-803D-45D2-B4E0-5B8ED959C485}" destId="{6CE160B3-2E6B-4387-B567-46F2C6CDBA26}" srcOrd="0" destOrd="0" parTransId="{713D6A0B-7006-482C-BBE7-A0B9106EB781}" sibTransId="{8CA7C69A-E1C6-4F22-8770-FE73FE78E660}"/>
    <dgm:cxn modelId="{43010645-FFB8-4C37-9C77-EEFCBD93344E}" type="presOf" srcId="{6CE160B3-2E6B-4387-B567-46F2C6CDBA26}" destId="{3D956F4F-FC9A-4572-A5B8-E90A4203D58B}" srcOrd="0" destOrd="0" presId="urn:microsoft.com/office/officeart/2005/8/layout/hProcess9"/>
    <dgm:cxn modelId="{325121B3-76E9-41E2-B3CD-8EFCA9D1955E}" type="presOf" srcId="{AF60C958-803D-45D2-B4E0-5B8ED959C485}" destId="{5958877F-F233-4587-AD3D-20E1769E8173}" srcOrd="0" destOrd="0" presId="urn:microsoft.com/office/officeart/2005/8/layout/hProcess9"/>
    <dgm:cxn modelId="{BA60ADFA-D9A8-471C-9244-088D3C8899BF}" type="presParOf" srcId="{5958877F-F233-4587-AD3D-20E1769E8173}" destId="{C6F4745A-0A58-4E1D-8DE6-17295DCF4080}" srcOrd="0" destOrd="0" presId="urn:microsoft.com/office/officeart/2005/8/layout/hProcess9"/>
    <dgm:cxn modelId="{1712E42A-D022-46B9-85AD-6A10B2825F6A}" type="presParOf" srcId="{5958877F-F233-4587-AD3D-20E1769E8173}" destId="{5B90F240-23E9-40C9-AD8C-881AB168159C}" srcOrd="1" destOrd="0" presId="urn:microsoft.com/office/officeart/2005/8/layout/hProcess9"/>
    <dgm:cxn modelId="{03CE1B00-6F2B-448E-BB6C-40232895BB09}" type="presParOf" srcId="{5B90F240-23E9-40C9-AD8C-881AB168159C}" destId="{3D956F4F-FC9A-4572-A5B8-E90A4203D58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E0A9836-B23F-47B9-829D-D29F4B3368AC}" type="doc">
      <dgm:prSet loTypeId="urn:microsoft.com/office/officeart/2005/8/layout/vList5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E96EC62F-0F17-4B83-929A-BF9D9A3BE10E}">
      <dgm:prSet/>
      <dgm:spPr/>
      <dgm:t>
        <a:bodyPr/>
        <a:lstStyle/>
        <a:p>
          <a:pPr rtl="0"/>
          <a:r>
            <a:rPr lang="uk-UA" dirty="0" smtClean="0"/>
            <a:t>Глобалізація відносин в сфері туризму – це багатофакторний, багатоаспектний процес обумовлений зростанням мобільності населення планети в умовах появи й поширення сучасних засобів транспорту, інформаційних та комунікаційних технологій, міжнародних форм здійснення господарської діяльності ТНК</a:t>
          </a:r>
          <a:endParaRPr lang="uk-UA" dirty="0"/>
        </a:p>
      </dgm:t>
    </dgm:pt>
    <dgm:pt modelId="{6614D6E6-EAB4-4383-B182-6EB286FE99E0}" type="parTrans" cxnId="{7ACED05F-94A0-4769-9906-C76C8D37E5C6}">
      <dgm:prSet/>
      <dgm:spPr/>
      <dgm:t>
        <a:bodyPr/>
        <a:lstStyle/>
        <a:p>
          <a:endParaRPr lang="uk-UA"/>
        </a:p>
      </dgm:t>
    </dgm:pt>
    <dgm:pt modelId="{AA87740B-C828-4819-9A62-44CB9C3153C2}" type="sibTrans" cxnId="{7ACED05F-94A0-4769-9906-C76C8D37E5C6}">
      <dgm:prSet/>
      <dgm:spPr/>
      <dgm:t>
        <a:bodyPr/>
        <a:lstStyle/>
        <a:p>
          <a:endParaRPr lang="uk-UA"/>
        </a:p>
      </dgm:t>
    </dgm:pt>
    <dgm:pt modelId="{7FF2BF7A-453D-420A-840C-3C731103049F}" type="pres">
      <dgm:prSet presAssocID="{6E0A9836-B23F-47B9-829D-D29F4B3368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B3B5346-7AE9-426E-947E-0911BAAA3DEA}" type="pres">
      <dgm:prSet presAssocID="{E96EC62F-0F17-4B83-929A-BF9D9A3BE10E}" presName="linNode" presStyleCnt="0"/>
      <dgm:spPr/>
    </dgm:pt>
    <dgm:pt modelId="{689AF7D4-721A-4905-B91C-9B5397AF971E}" type="pres">
      <dgm:prSet presAssocID="{E96EC62F-0F17-4B83-929A-BF9D9A3BE10E}" presName="parentText" presStyleLbl="node1" presStyleIdx="0" presStyleCnt="1" custScaleX="24801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E354701-B763-42CD-A839-65B717384C85}" type="presOf" srcId="{6E0A9836-B23F-47B9-829D-D29F4B3368AC}" destId="{7FF2BF7A-453D-420A-840C-3C731103049F}" srcOrd="0" destOrd="0" presId="urn:microsoft.com/office/officeart/2005/8/layout/vList5"/>
    <dgm:cxn modelId="{C934B499-2EBA-46A6-BA73-813B6FF191B9}" type="presOf" srcId="{E96EC62F-0F17-4B83-929A-BF9D9A3BE10E}" destId="{689AF7D4-721A-4905-B91C-9B5397AF971E}" srcOrd="0" destOrd="0" presId="urn:microsoft.com/office/officeart/2005/8/layout/vList5"/>
    <dgm:cxn modelId="{7ACED05F-94A0-4769-9906-C76C8D37E5C6}" srcId="{6E0A9836-B23F-47B9-829D-D29F4B3368AC}" destId="{E96EC62F-0F17-4B83-929A-BF9D9A3BE10E}" srcOrd="0" destOrd="0" parTransId="{6614D6E6-EAB4-4383-B182-6EB286FE99E0}" sibTransId="{AA87740B-C828-4819-9A62-44CB9C3153C2}"/>
    <dgm:cxn modelId="{B7ED6011-56D6-4096-B95E-BFF9F9EF2EDE}" type="presParOf" srcId="{7FF2BF7A-453D-420A-840C-3C731103049F}" destId="{CB3B5346-7AE9-426E-947E-0911BAAA3DEA}" srcOrd="0" destOrd="0" presId="urn:microsoft.com/office/officeart/2005/8/layout/vList5"/>
    <dgm:cxn modelId="{DB3FE228-3298-4E5B-BE7C-E29427DE0572}" type="presParOf" srcId="{CB3B5346-7AE9-426E-947E-0911BAAA3DEA}" destId="{689AF7D4-721A-4905-B91C-9B5397AF97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A4EDEAE-2744-4501-8CE2-B6FE07E45B96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5B29933-903C-4506-86E1-797176C3D269}">
      <dgm:prSet/>
      <dgm:spPr/>
      <dgm:t>
        <a:bodyPr/>
        <a:lstStyle/>
        <a:p>
          <a:pPr rtl="0"/>
          <a:r>
            <a:rPr lang="uk-UA" dirty="0" smtClean="0"/>
            <a:t>Список використаної літератури:</a:t>
          </a:r>
          <a:endParaRPr lang="uk-UA" dirty="0"/>
        </a:p>
      </dgm:t>
    </dgm:pt>
    <dgm:pt modelId="{C94FDB85-51DB-4554-B517-C576D57ABD3E}" type="parTrans" cxnId="{020210F4-920B-41B2-A66E-CB172D170641}">
      <dgm:prSet/>
      <dgm:spPr/>
      <dgm:t>
        <a:bodyPr/>
        <a:lstStyle/>
        <a:p>
          <a:endParaRPr lang="uk-UA"/>
        </a:p>
      </dgm:t>
    </dgm:pt>
    <dgm:pt modelId="{4EF8BE06-10CF-4A3D-8588-BAC5093211BF}" type="sibTrans" cxnId="{020210F4-920B-41B2-A66E-CB172D170641}">
      <dgm:prSet/>
      <dgm:spPr/>
      <dgm:t>
        <a:bodyPr/>
        <a:lstStyle/>
        <a:p>
          <a:endParaRPr lang="uk-UA"/>
        </a:p>
      </dgm:t>
    </dgm:pt>
    <dgm:pt modelId="{2A643C48-48D7-4C19-9965-4F01C7E0E439}" type="pres">
      <dgm:prSet presAssocID="{6A4EDEAE-2744-4501-8CE2-B6FE07E45B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F99D5E8-AF05-411F-B40F-2BD6F090FB51}" type="pres">
      <dgm:prSet presAssocID="{D5B29933-903C-4506-86E1-797176C3D269}" presName="hierRoot1" presStyleCnt="0">
        <dgm:presLayoutVars>
          <dgm:hierBranch val="init"/>
        </dgm:presLayoutVars>
      </dgm:prSet>
      <dgm:spPr/>
    </dgm:pt>
    <dgm:pt modelId="{09239C9C-CC39-4E70-AF45-FC22BF478444}" type="pres">
      <dgm:prSet presAssocID="{D5B29933-903C-4506-86E1-797176C3D269}" presName="rootComposite1" presStyleCnt="0"/>
      <dgm:spPr/>
    </dgm:pt>
    <dgm:pt modelId="{2A59690F-404A-48F8-A7CF-AF12305ED868}" type="pres">
      <dgm:prSet presAssocID="{D5B29933-903C-4506-86E1-797176C3D269}" presName="rootText1" presStyleLbl="node0" presStyleIdx="0" presStyleCnt="1" custScaleX="59470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B767D3F-2A07-4782-8AED-129A10A494B8}" type="pres">
      <dgm:prSet presAssocID="{D5B29933-903C-4506-86E1-797176C3D269}" presName="rootConnector1" presStyleLbl="node1" presStyleIdx="0" presStyleCnt="0"/>
      <dgm:spPr/>
      <dgm:t>
        <a:bodyPr/>
        <a:lstStyle/>
        <a:p>
          <a:endParaRPr lang="uk-UA"/>
        </a:p>
      </dgm:t>
    </dgm:pt>
    <dgm:pt modelId="{82F1C30F-63F3-4A15-9913-3D270879CE9C}" type="pres">
      <dgm:prSet presAssocID="{D5B29933-903C-4506-86E1-797176C3D269}" presName="hierChild2" presStyleCnt="0"/>
      <dgm:spPr/>
    </dgm:pt>
    <dgm:pt modelId="{ADDAC3F2-1972-46A1-AA47-2BA8F34BACEE}" type="pres">
      <dgm:prSet presAssocID="{D5B29933-903C-4506-86E1-797176C3D269}" presName="hierChild3" presStyleCnt="0"/>
      <dgm:spPr/>
    </dgm:pt>
  </dgm:ptLst>
  <dgm:cxnLst>
    <dgm:cxn modelId="{1505E291-B182-4937-A590-E7B4BCC43C86}" type="presOf" srcId="{D5B29933-903C-4506-86E1-797176C3D269}" destId="{2A59690F-404A-48F8-A7CF-AF12305ED868}" srcOrd="0" destOrd="0" presId="urn:microsoft.com/office/officeart/2005/8/layout/orgChart1"/>
    <dgm:cxn modelId="{1958E447-BFD2-4965-AEAF-AE0B2D084B64}" type="presOf" srcId="{6A4EDEAE-2744-4501-8CE2-B6FE07E45B96}" destId="{2A643C48-48D7-4C19-9965-4F01C7E0E439}" srcOrd="0" destOrd="0" presId="urn:microsoft.com/office/officeart/2005/8/layout/orgChart1"/>
    <dgm:cxn modelId="{020210F4-920B-41B2-A66E-CB172D170641}" srcId="{6A4EDEAE-2744-4501-8CE2-B6FE07E45B96}" destId="{D5B29933-903C-4506-86E1-797176C3D269}" srcOrd="0" destOrd="0" parTransId="{C94FDB85-51DB-4554-B517-C576D57ABD3E}" sibTransId="{4EF8BE06-10CF-4A3D-8588-BAC5093211BF}"/>
    <dgm:cxn modelId="{F52A4F52-A720-48BF-AB8F-594F15ABF08F}" type="presOf" srcId="{D5B29933-903C-4506-86E1-797176C3D269}" destId="{1B767D3F-2A07-4782-8AED-129A10A494B8}" srcOrd="1" destOrd="0" presId="urn:microsoft.com/office/officeart/2005/8/layout/orgChart1"/>
    <dgm:cxn modelId="{B7DE70A5-3FB0-4AED-B909-B82404B1340F}" type="presParOf" srcId="{2A643C48-48D7-4C19-9965-4F01C7E0E439}" destId="{EF99D5E8-AF05-411F-B40F-2BD6F090FB51}" srcOrd="0" destOrd="0" presId="urn:microsoft.com/office/officeart/2005/8/layout/orgChart1"/>
    <dgm:cxn modelId="{6B497352-B694-4056-ABDD-704A31A550C7}" type="presParOf" srcId="{EF99D5E8-AF05-411F-B40F-2BD6F090FB51}" destId="{09239C9C-CC39-4E70-AF45-FC22BF478444}" srcOrd="0" destOrd="0" presId="urn:microsoft.com/office/officeart/2005/8/layout/orgChart1"/>
    <dgm:cxn modelId="{63492875-7796-45B7-830C-BF53967FAD14}" type="presParOf" srcId="{09239C9C-CC39-4E70-AF45-FC22BF478444}" destId="{2A59690F-404A-48F8-A7CF-AF12305ED868}" srcOrd="0" destOrd="0" presId="urn:microsoft.com/office/officeart/2005/8/layout/orgChart1"/>
    <dgm:cxn modelId="{8748B9CB-6AFB-49B1-BA49-ECCD99B8EC06}" type="presParOf" srcId="{09239C9C-CC39-4E70-AF45-FC22BF478444}" destId="{1B767D3F-2A07-4782-8AED-129A10A494B8}" srcOrd="1" destOrd="0" presId="urn:microsoft.com/office/officeart/2005/8/layout/orgChart1"/>
    <dgm:cxn modelId="{87F5E7BE-D123-4F10-99D2-8C80D60DA7B4}" type="presParOf" srcId="{EF99D5E8-AF05-411F-B40F-2BD6F090FB51}" destId="{82F1C30F-63F3-4A15-9913-3D270879CE9C}" srcOrd="1" destOrd="0" presId="urn:microsoft.com/office/officeart/2005/8/layout/orgChart1"/>
    <dgm:cxn modelId="{BD15DDC3-E59D-4D66-89BE-477A4C544692}" type="presParOf" srcId="{EF99D5E8-AF05-411F-B40F-2BD6F090FB51}" destId="{ADDAC3F2-1972-46A1-AA47-2BA8F34BAC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488045D-4087-4550-9DC1-BAFD4DAEA15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82B404E-0700-40D4-B7F1-F64B508A4CB9}">
      <dgm:prSet/>
      <dgm:spPr/>
      <dgm:t>
        <a:bodyPr/>
        <a:lstStyle/>
        <a:p>
          <a:pPr rtl="0"/>
          <a:r>
            <a:rPr lang="uk-UA" b="0" i="0" baseline="0" dirty="0" smtClean="0"/>
            <a:t>1. </a:t>
          </a:r>
          <a:r>
            <a:rPr lang="uk-UA" b="0" i="0" baseline="0" dirty="0" err="1" smtClean="0"/>
            <a:t>Козловець</a:t>
          </a:r>
          <a:r>
            <a:rPr lang="uk-UA" b="0" i="0" baseline="0" dirty="0" smtClean="0"/>
            <a:t> М. А. Феномен національної ідентичності: виклики глобалізації: монографія / М. А. </a:t>
          </a:r>
          <a:r>
            <a:rPr lang="uk-UA" b="0" i="0" baseline="0" dirty="0" err="1" smtClean="0"/>
            <a:t>Козловець</a:t>
          </a:r>
          <a:r>
            <a:rPr lang="uk-UA" b="0" i="0" baseline="0" dirty="0" smtClean="0"/>
            <a:t>. – Житомир: Вид-во ЖДУ ім. І. Франка, 2009. – 558 с.</a:t>
          </a:r>
          <a:endParaRPr lang="uk-UA" b="0" i="0" baseline="0" dirty="0"/>
        </a:p>
      </dgm:t>
    </dgm:pt>
    <dgm:pt modelId="{4A5B7045-677C-4381-BD06-4C679DB2CFEA}" type="parTrans" cxnId="{122E3964-D64A-4BFA-9A0B-CBD13842A38F}">
      <dgm:prSet/>
      <dgm:spPr/>
      <dgm:t>
        <a:bodyPr/>
        <a:lstStyle/>
        <a:p>
          <a:endParaRPr lang="uk-UA"/>
        </a:p>
      </dgm:t>
    </dgm:pt>
    <dgm:pt modelId="{9EE39755-4362-429B-925A-F82B5224DD3D}" type="sibTrans" cxnId="{122E3964-D64A-4BFA-9A0B-CBD13842A38F}">
      <dgm:prSet/>
      <dgm:spPr/>
      <dgm:t>
        <a:bodyPr/>
        <a:lstStyle/>
        <a:p>
          <a:endParaRPr lang="uk-UA"/>
        </a:p>
      </dgm:t>
    </dgm:pt>
    <dgm:pt modelId="{7C73E484-2E96-4AA5-89EA-F08767A1833B}">
      <dgm:prSet/>
      <dgm:spPr/>
      <dgm:t>
        <a:bodyPr/>
        <a:lstStyle/>
        <a:p>
          <a:pPr rtl="0"/>
          <a:r>
            <a:rPr lang="uk-UA" b="0" i="0" baseline="0" dirty="0" smtClean="0"/>
            <a:t>2. </a:t>
          </a:r>
          <a:r>
            <a:rPr lang="uk-UA" b="0" i="0" baseline="0" dirty="0" err="1" smtClean="0"/>
            <a:t>Валуйський</a:t>
          </a:r>
          <a:r>
            <a:rPr lang="uk-UA" b="0" i="0" baseline="0" dirty="0" smtClean="0"/>
            <a:t> О. О. Глобалізація сучасного світу та проблеми міжнародного туризму / О. О. </a:t>
          </a:r>
          <a:r>
            <a:rPr lang="uk-UA" b="0" i="0" baseline="0" dirty="0" err="1" smtClean="0"/>
            <a:t>Валуйський</a:t>
          </a:r>
          <a:r>
            <a:rPr lang="uk-UA" b="0" i="0" baseline="0" dirty="0" smtClean="0"/>
            <a:t> // </a:t>
          </a:r>
          <a:r>
            <a:rPr lang="uk-UA" b="0" i="0" baseline="0" dirty="0" err="1" smtClean="0"/>
            <a:t>Туризмологія</a:t>
          </a:r>
          <a:r>
            <a:rPr lang="uk-UA" b="0" i="0" baseline="0" dirty="0" smtClean="0"/>
            <a:t>: концептуальні засади туризму: монографія / [В. К. </a:t>
          </a:r>
          <a:r>
            <a:rPr lang="uk-UA" b="0" i="0" baseline="0" dirty="0" err="1" smtClean="0"/>
            <a:t>Федорченко</a:t>
          </a:r>
          <a:r>
            <a:rPr lang="uk-UA" b="0" i="0" baseline="0" dirty="0" smtClean="0"/>
            <a:t>, В. С. </a:t>
          </a:r>
          <a:r>
            <a:rPr lang="uk-UA" b="0" i="0" baseline="0" dirty="0" err="1" smtClean="0"/>
            <a:t>Пазенок</a:t>
          </a:r>
          <a:r>
            <a:rPr lang="uk-UA" b="0" i="0" baseline="0" dirty="0" smtClean="0"/>
            <a:t>, О. А. </a:t>
          </a:r>
          <a:r>
            <a:rPr lang="uk-UA" b="0" i="0" baseline="0" dirty="0" err="1" smtClean="0"/>
            <a:t>Кручек</a:t>
          </a:r>
          <a:r>
            <a:rPr lang="uk-UA" b="0" i="0" baseline="0" dirty="0" smtClean="0"/>
            <a:t> та ін.]. – Київ : ВЦ «Академія», 2013. – С. 307–315. 8</a:t>
          </a:r>
          <a:endParaRPr lang="uk-UA" b="0" i="0" baseline="0" dirty="0"/>
        </a:p>
      </dgm:t>
    </dgm:pt>
    <dgm:pt modelId="{5FB56BB7-D222-4DBF-A716-2AB497B09B92}" type="parTrans" cxnId="{B254E15B-2818-4F8C-BC7E-F30066CF3E36}">
      <dgm:prSet/>
      <dgm:spPr/>
      <dgm:t>
        <a:bodyPr/>
        <a:lstStyle/>
        <a:p>
          <a:endParaRPr lang="uk-UA"/>
        </a:p>
      </dgm:t>
    </dgm:pt>
    <dgm:pt modelId="{03CFE2F6-814A-4F66-A0A4-DB16CA77A582}" type="sibTrans" cxnId="{B254E15B-2818-4F8C-BC7E-F30066CF3E36}">
      <dgm:prSet/>
      <dgm:spPr/>
      <dgm:t>
        <a:bodyPr/>
        <a:lstStyle/>
        <a:p>
          <a:endParaRPr lang="uk-UA"/>
        </a:p>
      </dgm:t>
    </dgm:pt>
    <dgm:pt modelId="{3DAEE0ED-B665-416C-9A8B-6693B92C2DB6}" type="pres">
      <dgm:prSet presAssocID="{0488045D-4087-4550-9DC1-BAFD4DAEA1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983A3BF-ED6E-46B9-830E-7127B9D7104B}" type="pres">
      <dgm:prSet presAssocID="{982B404E-0700-40D4-B7F1-F64B508A4CB9}" presName="root" presStyleCnt="0"/>
      <dgm:spPr/>
    </dgm:pt>
    <dgm:pt modelId="{02ADA216-3881-404A-849A-9B520344600F}" type="pres">
      <dgm:prSet presAssocID="{982B404E-0700-40D4-B7F1-F64B508A4CB9}" presName="rootComposite" presStyleCnt="0"/>
      <dgm:spPr/>
    </dgm:pt>
    <dgm:pt modelId="{E71488D1-A25D-45C5-8B80-03ADD57A7801}" type="pres">
      <dgm:prSet presAssocID="{982B404E-0700-40D4-B7F1-F64B508A4CB9}" presName="rootText" presStyleLbl="node1" presStyleIdx="0" presStyleCnt="2" custScaleX="132394"/>
      <dgm:spPr/>
      <dgm:t>
        <a:bodyPr/>
        <a:lstStyle/>
        <a:p>
          <a:endParaRPr lang="uk-UA"/>
        </a:p>
      </dgm:t>
    </dgm:pt>
    <dgm:pt modelId="{AEFF3140-FE86-4763-B971-3E2EB4C26A16}" type="pres">
      <dgm:prSet presAssocID="{982B404E-0700-40D4-B7F1-F64B508A4CB9}" presName="rootConnector" presStyleLbl="node1" presStyleIdx="0" presStyleCnt="2"/>
      <dgm:spPr/>
      <dgm:t>
        <a:bodyPr/>
        <a:lstStyle/>
        <a:p>
          <a:endParaRPr lang="uk-UA"/>
        </a:p>
      </dgm:t>
    </dgm:pt>
    <dgm:pt modelId="{799E6ED6-A574-4779-AF10-86F8D8C86604}" type="pres">
      <dgm:prSet presAssocID="{982B404E-0700-40D4-B7F1-F64B508A4CB9}" presName="childShape" presStyleCnt="0"/>
      <dgm:spPr/>
    </dgm:pt>
    <dgm:pt modelId="{18720BB7-4B6D-4D6B-BF7A-8E8E27C020AE}" type="pres">
      <dgm:prSet presAssocID="{7C73E484-2E96-4AA5-89EA-F08767A1833B}" presName="root" presStyleCnt="0"/>
      <dgm:spPr/>
    </dgm:pt>
    <dgm:pt modelId="{25D32C73-0F5E-4196-8E55-D4CB4D8BF80F}" type="pres">
      <dgm:prSet presAssocID="{7C73E484-2E96-4AA5-89EA-F08767A1833B}" presName="rootComposite" presStyleCnt="0"/>
      <dgm:spPr/>
    </dgm:pt>
    <dgm:pt modelId="{64C5D19C-388A-4BB5-BCC5-EB8E37C32955}" type="pres">
      <dgm:prSet presAssocID="{7C73E484-2E96-4AA5-89EA-F08767A1833B}" presName="rootText" presStyleLbl="node1" presStyleIdx="1" presStyleCnt="2" custScaleX="120982"/>
      <dgm:spPr/>
      <dgm:t>
        <a:bodyPr/>
        <a:lstStyle/>
        <a:p>
          <a:endParaRPr lang="uk-UA"/>
        </a:p>
      </dgm:t>
    </dgm:pt>
    <dgm:pt modelId="{751451EA-E579-4993-A7E3-2A5E3B81517B}" type="pres">
      <dgm:prSet presAssocID="{7C73E484-2E96-4AA5-89EA-F08767A1833B}" presName="rootConnector" presStyleLbl="node1" presStyleIdx="1" presStyleCnt="2"/>
      <dgm:spPr/>
      <dgm:t>
        <a:bodyPr/>
        <a:lstStyle/>
        <a:p>
          <a:endParaRPr lang="uk-UA"/>
        </a:p>
      </dgm:t>
    </dgm:pt>
    <dgm:pt modelId="{1E1F534F-DC69-43EC-A613-E48C41637278}" type="pres">
      <dgm:prSet presAssocID="{7C73E484-2E96-4AA5-89EA-F08767A1833B}" presName="childShape" presStyleCnt="0"/>
      <dgm:spPr/>
    </dgm:pt>
  </dgm:ptLst>
  <dgm:cxnLst>
    <dgm:cxn modelId="{B254E15B-2818-4F8C-BC7E-F30066CF3E36}" srcId="{0488045D-4087-4550-9DC1-BAFD4DAEA157}" destId="{7C73E484-2E96-4AA5-89EA-F08767A1833B}" srcOrd="1" destOrd="0" parTransId="{5FB56BB7-D222-4DBF-A716-2AB497B09B92}" sibTransId="{03CFE2F6-814A-4F66-A0A4-DB16CA77A582}"/>
    <dgm:cxn modelId="{7B05F3A4-4D5C-4AF7-A58D-B84B8A4D06C5}" type="presOf" srcId="{7C73E484-2E96-4AA5-89EA-F08767A1833B}" destId="{64C5D19C-388A-4BB5-BCC5-EB8E37C32955}" srcOrd="0" destOrd="0" presId="urn:microsoft.com/office/officeart/2005/8/layout/hierarchy3"/>
    <dgm:cxn modelId="{BD42F626-56E4-4349-A088-9BC11708A3D7}" type="presOf" srcId="{0488045D-4087-4550-9DC1-BAFD4DAEA157}" destId="{3DAEE0ED-B665-416C-9A8B-6693B92C2DB6}" srcOrd="0" destOrd="0" presId="urn:microsoft.com/office/officeart/2005/8/layout/hierarchy3"/>
    <dgm:cxn modelId="{416CBDD7-D610-4E9B-A49C-A24A2E394E07}" type="presOf" srcId="{982B404E-0700-40D4-B7F1-F64B508A4CB9}" destId="{E71488D1-A25D-45C5-8B80-03ADD57A7801}" srcOrd="0" destOrd="0" presId="urn:microsoft.com/office/officeart/2005/8/layout/hierarchy3"/>
    <dgm:cxn modelId="{D67A0CD1-CFB4-4231-B629-29478996A465}" type="presOf" srcId="{7C73E484-2E96-4AA5-89EA-F08767A1833B}" destId="{751451EA-E579-4993-A7E3-2A5E3B81517B}" srcOrd="1" destOrd="0" presId="urn:microsoft.com/office/officeart/2005/8/layout/hierarchy3"/>
    <dgm:cxn modelId="{1ED2B895-0FE4-49A8-858D-F4993D56495C}" type="presOf" srcId="{982B404E-0700-40D4-B7F1-F64B508A4CB9}" destId="{AEFF3140-FE86-4763-B971-3E2EB4C26A16}" srcOrd="1" destOrd="0" presId="urn:microsoft.com/office/officeart/2005/8/layout/hierarchy3"/>
    <dgm:cxn modelId="{122E3964-D64A-4BFA-9A0B-CBD13842A38F}" srcId="{0488045D-4087-4550-9DC1-BAFD4DAEA157}" destId="{982B404E-0700-40D4-B7F1-F64B508A4CB9}" srcOrd="0" destOrd="0" parTransId="{4A5B7045-677C-4381-BD06-4C679DB2CFEA}" sibTransId="{9EE39755-4362-429B-925A-F82B5224DD3D}"/>
    <dgm:cxn modelId="{029471DA-77C2-4C41-B1D3-8A581BCA1530}" type="presParOf" srcId="{3DAEE0ED-B665-416C-9A8B-6693B92C2DB6}" destId="{A983A3BF-ED6E-46B9-830E-7127B9D7104B}" srcOrd="0" destOrd="0" presId="urn:microsoft.com/office/officeart/2005/8/layout/hierarchy3"/>
    <dgm:cxn modelId="{DE386DB1-43E8-4D9C-B6FF-D709B21E8595}" type="presParOf" srcId="{A983A3BF-ED6E-46B9-830E-7127B9D7104B}" destId="{02ADA216-3881-404A-849A-9B520344600F}" srcOrd="0" destOrd="0" presId="urn:microsoft.com/office/officeart/2005/8/layout/hierarchy3"/>
    <dgm:cxn modelId="{DEF483F3-0117-4DEF-A21F-7530696A2B86}" type="presParOf" srcId="{02ADA216-3881-404A-849A-9B520344600F}" destId="{E71488D1-A25D-45C5-8B80-03ADD57A7801}" srcOrd="0" destOrd="0" presId="urn:microsoft.com/office/officeart/2005/8/layout/hierarchy3"/>
    <dgm:cxn modelId="{DE41ACD7-CC57-4800-BD69-0C4F3991B76C}" type="presParOf" srcId="{02ADA216-3881-404A-849A-9B520344600F}" destId="{AEFF3140-FE86-4763-B971-3E2EB4C26A16}" srcOrd="1" destOrd="0" presId="urn:microsoft.com/office/officeart/2005/8/layout/hierarchy3"/>
    <dgm:cxn modelId="{3F1B7055-E778-4B21-A034-886B88B82220}" type="presParOf" srcId="{A983A3BF-ED6E-46B9-830E-7127B9D7104B}" destId="{799E6ED6-A574-4779-AF10-86F8D8C86604}" srcOrd="1" destOrd="0" presId="urn:microsoft.com/office/officeart/2005/8/layout/hierarchy3"/>
    <dgm:cxn modelId="{EF40D26B-07F3-491A-83BC-00253FABEB13}" type="presParOf" srcId="{3DAEE0ED-B665-416C-9A8B-6693B92C2DB6}" destId="{18720BB7-4B6D-4D6B-BF7A-8E8E27C020AE}" srcOrd="1" destOrd="0" presId="urn:microsoft.com/office/officeart/2005/8/layout/hierarchy3"/>
    <dgm:cxn modelId="{3B1FF3AD-9202-4ADE-87CE-9DD40F5C0E17}" type="presParOf" srcId="{18720BB7-4B6D-4D6B-BF7A-8E8E27C020AE}" destId="{25D32C73-0F5E-4196-8E55-D4CB4D8BF80F}" srcOrd="0" destOrd="0" presId="urn:microsoft.com/office/officeart/2005/8/layout/hierarchy3"/>
    <dgm:cxn modelId="{F0014A7D-F7E4-4272-A8ED-56AD83EF3595}" type="presParOf" srcId="{25D32C73-0F5E-4196-8E55-D4CB4D8BF80F}" destId="{64C5D19C-388A-4BB5-BCC5-EB8E37C32955}" srcOrd="0" destOrd="0" presId="urn:microsoft.com/office/officeart/2005/8/layout/hierarchy3"/>
    <dgm:cxn modelId="{7350D2A0-1151-4E58-B34A-D56579ED13F2}" type="presParOf" srcId="{25D32C73-0F5E-4196-8E55-D4CB4D8BF80F}" destId="{751451EA-E579-4993-A7E3-2A5E3B81517B}" srcOrd="1" destOrd="0" presId="urn:microsoft.com/office/officeart/2005/8/layout/hierarchy3"/>
    <dgm:cxn modelId="{6E50979A-79A9-41E4-8BB2-B207AE1F2679}" type="presParOf" srcId="{18720BB7-4B6D-4D6B-BF7A-8E8E27C020AE}" destId="{1E1F534F-DC69-43EC-A613-E48C4163727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7D0DBFF-5092-4509-B4BB-325D26EB4D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BBBC32A-1290-464A-8649-F8DCDFBD5E96}">
      <dgm:prSet/>
      <dgm:spPr/>
      <dgm:t>
        <a:bodyPr/>
        <a:lstStyle/>
        <a:p>
          <a:pPr rtl="0"/>
          <a:r>
            <a:rPr lang="ru-RU" dirty="0" err="1" smtClean="0"/>
            <a:t>Валуйський</a:t>
          </a:r>
          <a:r>
            <a:rPr lang="ru-RU" dirty="0" smtClean="0"/>
            <a:t> О. О. </a:t>
          </a:r>
          <a:r>
            <a:rPr lang="ru-RU" dirty="0" err="1" smtClean="0"/>
            <a:t>Глобалізація</a:t>
          </a:r>
          <a:r>
            <a:rPr lang="ru-RU" dirty="0" smtClean="0"/>
            <a:t> </a:t>
          </a:r>
          <a:r>
            <a:rPr lang="ru-RU" dirty="0" err="1" smtClean="0"/>
            <a:t>сучасного</a:t>
          </a:r>
          <a:r>
            <a:rPr lang="ru-RU" dirty="0" smtClean="0"/>
            <a:t> </a:t>
          </a:r>
          <a:r>
            <a:rPr lang="ru-RU" dirty="0" err="1" smtClean="0"/>
            <a:t>світу</a:t>
          </a:r>
          <a:r>
            <a:rPr lang="ru-RU" dirty="0" smtClean="0"/>
            <a:t> та </a:t>
          </a:r>
          <a:r>
            <a:rPr lang="ru-RU" dirty="0" err="1" smtClean="0"/>
            <a:t>проблеми</a:t>
          </a:r>
          <a:r>
            <a:rPr lang="ru-RU" dirty="0" smtClean="0"/>
            <a:t> </a:t>
          </a:r>
          <a:r>
            <a:rPr lang="ru-RU" dirty="0" err="1" smtClean="0"/>
            <a:t>міжнародного</a:t>
          </a:r>
          <a:r>
            <a:rPr lang="ru-RU" dirty="0" smtClean="0"/>
            <a:t> туризму / О. О. </a:t>
          </a:r>
          <a:r>
            <a:rPr lang="ru-RU" dirty="0" err="1" smtClean="0"/>
            <a:t>Валуйський</a:t>
          </a:r>
          <a:r>
            <a:rPr lang="ru-RU" dirty="0" smtClean="0"/>
            <a:t> // </a:t>
          </a:r>
          <a:r>
            <a:rPr lang="ru-RU" dirty="0" err="1" smtClean="0"/>
            <a:t>Туризмологія</a:t>
          </a:r>
          <a:r>
            <a:rPr lang="ru-RU" dirty="0" smtClean="0"/>
            <a:t>: </a:t>
          </a:r>
          <a:r>
            <a:rPr lang="ru-RU" dirty="0" err="1" smtClean="0"/>
            <a:t>концептуальні</a:t>
          </a:r>
          <a:r>
            <a:rPr lang="ru-RU" dirty="0" smtClean="0"/>
            <a:t> засади туризму: </a:t>
          </a:r>
          <a:r>
            <a:rPr lang="ru-RU" dirty="0" err="1" smtClean="0"/>
            <a:t>монографія</a:t>
          </a:r>
          <a:endParaRPr lang="uk-UA" dirty="0"/>
        </a:p>
      </dgm:t>
    </dgm:pt>
    <dgm:pt modelId="{21DB3D96-BAD2-48FF-9A65-3217BC99C712}" type="parTrans" cxnId="{4EE67E2A-0E34-4071-9747-26D53348C797}">
      <dgm:prSet/>
      <dgm:spPr/>
      <dgm:t>
        <a:bodyPr/>
        <a:lstStyle/>
        <a:p>
          <a:endParaRPr lang="uk-UA"/>
        </a:p>
      </dgm:t>
    </dgm:pt>
    <dgm:pt modelId="{58191242-09A7-4BB5-B949-8526DBBC945D}" type="sibTrans" cxnId="{4EE67E2A-0E34-4071-9747-26D53348C797}">
      <dgm:prSet/>
      <dgm:spPr/>
      <dgm:t>
        <a:bodyPr/>
        <a:lstStyle/>
        <a:p>
          <a:endParaRPr lang="uk-UA"/>
        </a:p>
      </dgm:t>
    </dgm:pt>
    <dgm:pt modelId="{B4BD9D0B-66A3-47FF-AB49-A7F6ABD31698}" type="pres">
      <dgm:prSet presAssocID="{B7D0DBFF-5092-4509-B4BB-325D26EB4D0E}" presName="linear" presStyleCnt="0">
        <dgm:presLayoutVars>
          <dgm:animLvl val="lvl"/>
          <dgm:resizeHandles val="exact"/>
        </dgm:presLayoutVars>
      </dgm:prSet>
      <dgm:spPr/>
    </dgm:pt>
    <dgm:pt modelId="{FECE2E92-0F12-4EE1-8324-B17911F0EC51}" type="pres">
      <dgm:prSet presAssocID="{CBBBC32A-1290-464A-8649-F8DCDFBD5E96}" presName="parentText" presStyleLbl="node1" presStyleIdx="0" presStyleCnt="1" custScaleY="72559">
        <dgm:presLayoutVars>
          <dgm:chMax val="0"/>
          <dgm:bulletEnabled val="1"/>
        </dgm:presLayoutVars>
      </dgm:prSet>
      <dgm:spPr/>
    </dgm:pt>
  </dgm:ptLst>
  <dgm:cxnLst>
    <dgm:cxn modelId="{2BF565A6-E76A-44AC-96C6-B308F63AA0F8}" type="presOf" srcId="{CBBBC32A-1290-464A-8649-F8DCDFBD5E96}" destId="{FECE2E92-0F12-4EE1-8324-B17911F0EC51}" srcOrd="0" destOrd="0" presId="urn:microsoft.com/office/officeart/2005/8/layout/vList2"/>
    <dgm:cxn modelId="{4EE67E2A-0E34-4071-9747-26D53348C797}" srcId="{B7D0DBFF-5092-4509-B4BB-325D26EB4D0E}" destId="{CBBBC32A-1290-464A-8649-F8DCDFBD5E96}" srcOrd="0" destOrd="0" parTransId="{21DB3D96-BAD2-48FF-9A65-3217BC99C712}" sibTransId="{58191242-09A7-4BB5-B949-8526DBBC945D}"/>
    <dgm:cxn modelId="{5696A009-B5AE-4E17-9603-96A68794E78A}" type="presOf" srcId="{B7D0DBFF-5092-4509-B4BB-325D26EB4D0E}" destId="{B4BD9D0B-66A3-47FF-AB49-A7F6ABD31698}" srcOrd="0" destOrd="0" presId="urn:microsoft.com/office/officeart/2005/8/layout/vList2"/>
    <dgm:cxn modelId="{221A068A-8B1B-42E0-844F-204DB247D931}" type="presParOf" srcId="{B4BD9D0B-66A3-47FF-AB49-A7F6ABD31698}" destId="{FECE2E92-0F12-4EE1-8324-B17911F0EC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538162-F1A1-4C7A-B6D9-8E6389DE64D6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0D5B15E9-FAA6-4255-9967-DD3D0C82FC6E}">
      <dgm:prSet/>
      <dgm:spPr/>
      <dgm:t>
        <a:bodyPr/>
        <a:lstStyle/>
        <a:p>
          <a:pPr algn="ctr" rtl="0"/>
          <a:r>
            <a:rPr lang="uk-UA" dirty="0" smtClean="0"/>
            <a:t>Сучасний туризм тісно пов’язаний з розвитком і охоплює все більше нових напрямів. </a:t>
          </a:r>
          <a:endParaRPr lang="uk-UA" dirty="0"/>
        </a:p>
      </dgm:t>
    </dgm:pt>
    <dgm:pt modelId="{AE7E715C-A3F5-438A-A3A1-457031CC54B1}" type="parTrans" cxnId="{0A7576E1-1040-4069-85FB-FD911794F403}">
      <dgm:prSet/>
      <dgm:spPr/>
      <dgm:t>
        <a:bodyPr/>
        <a:lstStyle/>
        <a:p>
          <a:endParaRPr lang="uk-UA"/>
        </a:p>
      </dgm:t>
    </dgm:pt>
    <dgm:pt modelId="{823429D3-532E-4D72-A311-FA7755AB6334}" type="sibTrans" cxnId="{0A7576E1-1040-4069-85FB-FD911794F403}">
      <dgm:prSet/>
      <dgm:spPr/>
      <dgm:t>
        <a:bodyPr/>
        <a:lstStyle/>
        <a:p>
          <a:endParaRPr lang="uk-UA"/>
        </a:p>
      </dgm:t>
    </dgm:pt>
    <dgm:pt modelId="{59C7D34D-4E10-41DC-BAE6-EE6769143A8B}" type="pres">
      <dgm:prSet presAssocID="{16538162-F1A1-4C7A-B6D9-8E6389DE64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7EE21BD-7F8F-4619-98DE-7B1472EAB20A}" type="pres">
      <dgm:prSet presAssocID="{0D5B15E9-FAA6-4255-9967-DD3D0C82FC6E}" presName="comp" presStyleCnt="0"/>
      <dgm:spPr/>
    </dgm:pt>
    <dgm:pt modelId="{20BCEEC8-6428-4214-890B-BD08308EC553}" type="pres">
      <dgm:prSet presAssocID="{0D5B15E9-FAA6-4255-9967-DD3D0C82FC6E}" presName="box" presStyleLbl="node1" presStyleIdx="0" presStyleCnt="1"/>
      <dgm:spPr/>
      <dgm:t>
        <a:bodyPr/>
        <a:lstStyle/>
        <a:p>
          <a:endParaRPr lang="uk-UA"/>
        </a:p>
      </dgm:t>
    </dgm:pt>
    <dgm:pt modelId="{5A89B374-F387-45D8-A3C9-77036A24D31D}" type="pres">
      <dgm:prSet presAssocID="{0D5B15E9-FAA6-4255-9967-DD3D0C82FC6E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2AC7713-AA26-4923-A870-1D4D40E304E0}" type="pres">
      <dgm:prSet presAssocID="{0D5B15E9-FAA6-4255-9967-DD3D0C82FC6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F6D3C68-24BE-4F7E-BB1F-5751FD1025AC}" type="presOf" srcId="{0D5B15E9-FAA6-4255-9967-DD3D0C82FC6E}" destId="{20BCEEC8-6428-4214-890B-BD08308EC553}" srcOrd="0" destOrd="0" presId="urn:microsoft.com/office/officeart/2005/8/layout/vList4"/>
    <dgm:cxn modelId="{0A7576E1-1040-4069-85FB-FD911794F403}" srcId="{16538162-F1A1-4C7A-B6D9-8E6389DE64D6}" destId="{0D5B15E9-FAA6-4255-9967-DD3D0C82FC6E}" srcOrd="0" destOrd="0" parTransId="{AE7E715C-A3F5-438A-A3A1-457031CC54B1}" sibTransId="{823429D3-532E-4D72-A311-FA7755AB6334}"/>
    <dgm:cxn modelId="{143C089A-AAB8-4B89-808E-010FFB903CBC}" type="presOf" srcId="{16538162-F1A1-4C7A-B6D9-8E6389DE64D6}" destId="{59C7D34D-4E10-41DC-BAE6-EE6769143A8B}" srcOrd="0" destOrd="0" presId="urn:microsoft.com/office/officeart/2005/8/layout/vList4"/>
    <dgm:cxn modelId="{3DD382C1-A07F-4051-B5B7-B13A421B7938}" type="presOf" srcId="{0D5B15E9-FAA6-4255-9967-DD3D0C82FC6E}" destId="{32AC7713-AA26-4923-A870-1D4D40E304E0}" srcOrd="1" destOrd="0" presId="urn:microsoft.com/office/officeart/2005/8/layout/vList4"/>
    <dgm:cxn modelId="{316B742C-0F01-4500-8AA4-E3777BF1794E}" type="presParOf" srcId="{59C7D34D-4E10-41DC-BAE6-EE6769143A8B}" destId="{57EE21BD-7F8F-4619-98DE-7B1472EAB20A}" srcOrd="0" destOrd="0" presId="urn:microsoft.com/office/officeart/2005/8/layout/vList4"/>
    <dgm:cxn modelId="{DC3C07FA-91C7-430D-ADD7-E70BFC5C6CFA}" type="presParOf" srcId="{57EE21BD-7F8F-4619-98DE-7B1472EAB20A}" destId="{20BCEEC8-6428-4214-890B-BD08308EC553}" srcOrd="0" destOrd="0" presId="urn:microsoft.com/office/officeart/2005/8/layout/vList4"/>
    <dgm:cxn modelId="{ACB7ECD3-02BD-4202-AAD4-9D4DC988B2C8}" type="presParOf" srcId="{57EE21BD-7F8F-4619-98DE-7B1472EAB20A}" destId="{5A89B374-F387-45D8-A3C9-77036A24D31D}" srcOrd="1" destOrd="0" presId="urn:microsoft.com/office/officeart/2005/8/layout/vList4"/>
    <dgm:cxn modelId="{174D22C8-8646-48DC-B0CF-9A3B538C1FDE}" type="presParOf" srcId="{57EE21BD-7F8F-4619-98DE-7B1472EAB20A}" destId="{32AC7713-AA26-4923-A870-1D4D40E304E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015ABC-99FD-40D8-A889-56605E92D972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7485572-9BD3-451C-A616-E8A657A1BCF4}">
      <dgm:prSet/>
      <dgm:spPr/>
      <dgm:t>
        <a:bodyPr/>
        <a:lstStyle/>
        <a:p>
          <a:pPr rtl="0"/>
          <a:r>
            <a:rPr lang="uk-UA" dirty="0" smtClean="0"/>
            <a:t>Глобалізація – це внутрішньо суперечливий, парадоксальний процес.</a:t>
          </a:r>
          <a:endParaRPr lang="uk-UA" dirty="0"/>
        </a:p>
      </dgm:t>
    </dgm:pt>
    <dgm:pt modelId="{124C03C4-28DE-4CC2-9F66-43773C3E8276}" type="parTrans" cxnId="{0E25F39D-0D42-489C-B228-1A9D25880D10}">
      <dgm:prSet/>
      <dgm:spPr/>
      <dgm:t>
        <a:bodyPr/>
        <a:lstStyle/>
        <a:p>
          <a:endParaRPr lang="uk-UA"/>
        </a:p>
      </dgm:t>
    </dgm:pt>
    <dgm:pt modelId="{ACD15000-3D1F-4855-A4FA-875CDC9A4F7E}" type="sibTrans" cxnId="{0E25F39D-0D42-489C-B228-1A9D25880D10}">
      <dgm:prSet/>
      <dgm:spPr/>
      <dgm:t>
        <a:bodyPr/>
        <a:lstStyle/>
        <a:p>
          <a:endParaRPr lang="uk-UA"/>
        </a:p>
      </dgm:t>
    </dgm:pt>
    <dgm:pt modelId="{AF1FABFD-701B-4A5A-8EFD-49972226AEA9}" type="pres">
      <dgm:prSet presAssocID="{6E015ABC-99FD-40D8-A889-56605E92D9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EF4F5E5-AEC0-45B3-9422-081C3A818873}" type="pres">
      <dgm:prSet presAssocID="{D7485572-9BD3-451C-A616-E8A657A1BCF4}" presName="linNode" presStyleCnt="0"/>
      <dgm:spPr/>
    </dgm:pt>
    <dgm:pt modelId="{3BC546D7-DAC5-4959-A73F-9F078516FC0A}" type="pres">
      <dgm:prSet presAssocID="{D7485572-9BD3-451C-A616-E8A657A1BCF4}" presName="parentText" presStyleLbl="node1" presStyleIdx="0" presStyleCnt="1" custScaleX="277778" custLinFactNeighborX="-136" custLinFactNeighborY="-909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575915-46A9-435F-80FE-E62DC2B446DA}" type="presOf" srcId="{D7485572-9BD3-451C-A616-E8A657A1BCF4}" destId="{3BC546D7-DAC5-4959-A73F-9F078516FC0A}" srcOrd="0" destOrd="0" presId="urn:microsoft.com/office/officeart/2005/8/layout/vList5"/>
    <dgm:cxn modelId="{B7EFAA16-2042-4833-90A2-650CF4CAB649}" type="presOf" srcId="{6E015ABC-99FD-40D8-A889-56605E92D972}" destId="{AF1FABFD-701B-4A5A-8EFD-49972226AEA9}" srcOrd="0" destOrd="0" presId="urn:microsoft.com/office/officeart/2005/8/layout/vList5"/>
    <dgm:cxn modelId="{0E25F39D-0D42-489C-B228-1A9D25880D10}" srcId="{6E015ABC-99FD-40D8-A889-56605E92D972}" destId="{D7485572-9BD3-451C-A616-E8A657A1BCF4}" srcOrd="0" destOrd="0" parTransId="{124C03C4-28DE-4CC2-9F66-43773C3E8276}" sibTransId="{ACD15000-3D1F-4855-A4FA-875CDC9A4F7E}"/>
    <dgm:cxn modelId="{08528BF3-7604-4EA3-A308-844729BA2D2A}" type="presParOf" srcId="{AF1FABFD-701B-4A5A-8EFD-49972226AEA9}" destId="{6EF4F5E5-AEC0-45B3-9422-081C3A818873}" srcOrd="0" destOrd="0" presId="urn:microsoft.com/office/officeart/2005/8/layout/vList5"/>
    <dgm:cxn modelId="{B37C4B5B-8988-44A7-BACF-871F5A51BEB9}" type="presParOf" srcId="{6EF4F5E5-AEC0-45B3-9422-081C3A818873}" destId="{3BC546D7-DAC5-4959-A73F-9F078516FC0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75E7F1-1B73-4A14-AFFF-FE2B25039EA9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DF90ECE-A19A-41F7-9D0A-7C87B945B235}">
      <dgm:prSet/>
      <dgm:spPr/>
      <dgm:t>
        <a:bodyPr/>
        <a:lstStyle/>
        <a:p>
          <a:pPr rtl="0"/>
          <a:r>
            <a:rPr lang="uk-UA" dirty="0" smtClean="0"/>
            <a:t>Глобалізація впливає на міжнародний туризм суперечливо: в одних ситуаціях відкриває сприятливі перспективи, в інших – породжує проблеми та небезпеку. Задля стійкого розвитку міжнародний туризм має пристосовуватися до змін </a:t>
          </a:r>
          <a:endParaRPr lang="uk-UA" dirty="0"/>
        </a:p>
      </dgm:t>
    </dgm:pt>
    <dgm:pt modelId="{CB7799DB-63E6-446A-9ACA-31BA059859E0}" type="parTrans" cxnId="{48858DE5-797F-4080-9FED-F718D79659AD}">
      <dgm:prSet/>
      <dgm:spPr/>
      <dgm:t>
        <a:bodyPr/>
        <a:lstStyle/>
        <a:p>
          <a:endParaRPr lang="uk-UA"/>
        </a:p>
      </dgm:t>
    </dgm:pt>
    <dgm:pt modelId="{B1349F76-8397-43E8-BB9F-593AEDE65CF8}" type="sibTrans" cxnId="{48858DE5-797F-4080-9FED-F718D79659AD}">
      <dgm:prSet/>
      <dgm:spPr/>
      <dgm:t>
        <a:bodyPr/>
        <a:lstStyle/>
        <a:p>
          <a:endParaRPr lang="uk-UA"/>
        </a:p>
      </dgm:t>
    </dgm:pt>
    <dgm:pt modelId="{F907EC03-B5D8-40C7-AF50-8BC1F9C4582B}" type="pres">
      <dgm:prSet presAssocID="{8575E7F1-1B73-4A14-AFFF-FE2B25039E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4426E61-35E3-4720-A528-D7EE252117FD}" type="pres">
      <dgm:prSet presAssocID="{EDF90ECE-A19A-41F7-9D0A-7C87B945B235}" presName="linNode" presStyleCnt="0"/>
      <dgm:spPr/>
    </dgm:pt>
    <dgm:pt modelId="{ECA33B5C-B66B-4091-AAE1-7CB525C8845C}" type="pres">
      <dgm:prSet presAssocID="{EDF90ECE-A19A-41F7-9D0A-7C87B945B235}" presName="parentText" presStyleLbl="node1" presStyleIdx="0" presStyleCnt="1" custScaleX="219386" custLinFactNeighborX="1647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ACE8F66-8D10-4A72-A591-AF633C5B02B5}" type="presOf" srcId="{8575E7F1-1B73-4A14-AFFF-FE2B25039EA9}" destId="{F907EC03-B5D8-40C7-AF50-8BC1F9C4582B}" srcOrd="0" destOrd="0" presId="urn:microsoft.com/office/officeart/2005/8/layout/vList5"/>
    <dgm:cxn modelId="{48858DE5-797F-4080-9FED-F718D79659AD}" srcId="{8575E7F1-1B73-4A14-AFFF-FE2B25039EA9}" destId="{EDF90ECE-A19A-41F7-9D0A-7C87B945B235}" srcOrd="0" destOrd="0" parTransId="{CB7799DB-63E6-446A-9ACA-31BA059859E0}" sibTransId="{B1349F76-8397-43E8-BB9F-593AEDE65CF8}"/>
    <dgm:cxn modelId="{772E94DF-0800-491F-9505-9B324B2DC1BF}" type="presOf" srcId="{EDF90ECE-A19A-41F7-9D0A-7C87B945B235}" destId="{ECA33B5C-B66B-4091-AAE1-7CB525C8845C}" srcOrd="0" destOrd="0" presId="urn:microsoft.com/office/officeart/2005/8/layout/vList5"/>
    <dgm:cxn modelId="{5045DF57-1A8B-4E99-AEFD-C08E7A458E3C}" type="presParOf" srcId="{F907EC03-B5D8-40C7-AF50-8BC1F9C4582B}" destId="{24426E61-35E3-4720-A528-D7EE252117FD}" srcOrd="0" destOrd="0" presId="urn:microsoft.com/office/officeart/2005/8/layout/vList5"/>
    <dgm:cxn modelId="{144E0201-0F9F-4E53-AAC8-307B6A5C5426}" type="presParOf" srcId="{24426E61-35E3-4720-A528-D7EE252117FD}" destId="{ECA33B5C-B66B-4091-AAE1-7CB525C884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B6BE49-D767-4954-9031-729F5C69C69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FC51A29-6784-4444-A16E-E6AED94C6F02}">
      <dgm:prSet/>
      <dgm:spPr/>
      <dgm:t>
        <a:bodyPr/>
        <a:lstStyle/>
        <a:p>
          <a:pPr rtl="0"/>
          <a:r>
            <a:rPr lang="uk-UA" dirty="0" smtClean="0"/>
            <a:t>Характерною рисою процесу глобалізації в туристичній сфері, що сприяє розвитку партнерських відносин, є зростання ролі сучасних інформаційних і телекомунікаційних технологій, зокрема наявність на ринку послуг так званих глобальних </a:t>
          </a:r>
          <a:r>
            <a:rPr lang="uk-UA" dirty="0" err="1" smtClean="0"/>
            <a:t>онлайн</a:t>
          </a:r>
          <a:r>
            <a:rPr lang="uk-UA" dirty="0" smtClean="0"/>
            <a:t> агентств подорожей, де торгівля послугами відбувається виключно в </a:t>
          </a:r>
          <a:r>
            <a:rPr lang="uk-UA" dirty="0" err="1" smtClean="0"/>
            <a:t>онлайн</a:t>
          </a:r>
          <a:r>
            <a:rPr lang="uk-UA" dirty="0" smtClean="0"/>
            <a:t> режимі.</a:t>
          </a:r>
          <a:endParaRPr lang="uk-UA" dirty="0"/>
        </a:p>
      </dgm:t>
    </dgm:pt>
    <dgm:pt modelId="{D5D55742-F519-45E1-BC05-32E218279D15}" type="parTrans" cxnId="{08554082-D47D-42F6-9F43-6B11EFCCC1A8}">
      <dgm:prSet/>
      <dgm:spPr/>
      <dgm:t>
        <a:bodyPr/>
        <a:lstStyle/>
        <a:p>
          <a:endParaRPr lang="uk-UA"/>
        </a:p>
      </dgm:t>
    </dgm:pt>
    <dgm:pt modelId="{2F7DEC6D-C1A1-4098-9D39-89A3418BBA26}" type="sibTrans" cxnId="{08554082-D47D-42F6-9F43-6B11EFCCC1A8}">
      <dgm:prSet/>
      <dgm:spPr/>
      <dgm:t>
        <a:bodyPr/>
        <a:lstStyle/>
        <a:p>
          <a:endParaRPr lang="uk-UA"/>
        </a:p>
      </dgm:t>
    </dgm:pt>
    <dgm:pt modelId="{508EA062-B159-4A3D-B265-A48C6E4CE5C0}" type="pres">
      <dgm:prSet presAssocID="{1AB6BE49-D767-4954-9031-729F5C69C6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CC5DB24-BFC9-4D01-AF7E-1417BC0A7FF1}" type="pres">
      <dgm:prSet presAssocID="{6FC51A29-6784-4444-A16E-E6AED94C6F02}" presName="parentText" presStyleLbl="node1" presStyleIdx="0" presStyleCnt="1" custScaleY="1217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E859D83-A603-48D9-AB64-00541209CC31}" type="presOf" srcId="{6FC51A29-6784-4444-A16E-E6AED94C6F02}" destId="{1CC5DB24-BFC9-4D01-AF7E-1417BC0A7FF1}" srcOrd="0" destOrd="0" presId="urn:microsoft.com/office/officeart/2005/8/layout/vList2"/>
    <dgm:cxn modelId="{6EAE07B6-5C35-4132-91B1-011103110E82}" type="presOf" srcId="{1AB6BE49-D767-4954-9031-729F5C69C69E}" destId="{508EA062-B159-4A3D-B265-A48C6E4CE5C0}" srcOrd="0" destOrd="0" presId="urn:microsoft.com/office/officeart/2005/8/layout/vList2"/>
    <dgm:cxn modelId="{08554082-D47D-42F6-9F43-6B11EFCCC1A8}" srcId="{1AB6BE49-D767-4954-9031-729F5C69C69E}" destId="{6FC51A29-6784-4444-A16E-E6AED94C6F02}" srcOrd="0" destOrd="0" parTransId="{D5D55742-F519-45E1-BC05-32E218279D15}" sibTransId="{2F7DEC6D-C1A1-4098-9D39-89A3418BBA26}"/>
    <dgm:cxn modelId="{FA252F14-F035-47D3-8ED4-0B558801F363}" type="presParOf" srcId="{508EA062-B159-4A3D-B265-A48C6E4CE5C0}" destId="{1CC5DB24-BFC9-4D01-AF7E-1417BC0A7F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B2E06E-7A4E-43BD-84E7-C4425EB0CE7D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BEB98B6D-EF71-4B67-95C4-8904ED35F188}">
      <dgm:prSet/>
      <dgm:spPr/>
      <dgm:t>
        <a:bodyPr/>
        <a:lstStyle/>
        <a:p>
          <a:pPr algn="ctr" rtl="0"/>
          <a:r>
            <a:rPr lang="uk-UA" dirty="0" smtClean="0"/>
            <a:t>Серед провідних </a:t>
          </a:r>
          <a:r>
            <a:rPr lang="uk-UA" dirty="0" err="1" smtClean="0"/>
            <a:t>онлайн</a:t>
          </a:r>
          <a:r>
            <a:rPr lang="uk-UA" dirty="0" smtClean="0"/>
            <a:t> агентств подорожей виділяють наступні :</a:t>
          </a:r>
          <a:endParaRPr lang="uk-UA" dirty="0"/>
        </a:p>
      </dgm:t>
    </dgm:pt>
    <dgm:pt modelId="{58819C7B-AE47-4338-A8D2-85FE72588F2E}" type="parTrans" cxnId="{D3F4375F-8654-4727-8259-9FB2BA56CA7C}">
      <dgm:prSet/>
      <dgm:spPr/>
      <dgm:t>
        <a:bodyPr/>
        <a:lstStyle/>
        <a:p>
          <a:endParaRPr lang="uk-UA"/>
        </a:p>
      </dgm:t>
    </dgm:pt>
    <dgm:pt modelId="{5CBB24D1-4626-44C6-BB28-0EFFD382CEF6}" type="sibTrans" cxnId="{D3F4375F-8654-4727-8259-9FB2BA56CA7C}">
      <dgm:prSet/>
      <dgm:spPr/>
      <dgm:t>
        <a:bodyPr/>
        <a:lstStyle/>
        <a:p>
          <a:endParaRPr lang="uk-UA"/>
        </a:p>
      </dgm:t>
    </dgm:pt>
    <dgm:pt modelId="{B6FFFE45-A1D7-4959-92ED-9143069C27F1}" type="pres">
      <dgm:prSet presAssocID="{86B2E06E-7A4E-43BD-84E7-C4425EB0CE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2A42345-9DA9-497A-814D-8499C7A3E2B6}" type="pres">
      <dgm:prSet presAssocID="{BEB98B6D-EF71-4B67-95C4-8904ED35F188}" presName="parentText" presStyleLbl="node1" presStyleIdx="0" presStyleCnt="1" custLinFactNeighborX="-2226" custLinFactNeighborY="-132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A482258-86C4-4A47-BDF9-54BA372CBA01}" type="presOf" srcId="{BEB98B6D-EF71-4B67-95C4-8904ED35F188}" destId="{62A42345-9DA9-497A-814D-8499C7A3E2B6}" srcOrd="0" destOrd="0" presId="urn:microsoft.com/office/officeart/2005/8/layout/vList2"/>
    <dgm:cxn modelId="{D3F4375F-8654-4727-8259-9FB2BA56CA7C}" srcId="{86B2E06E-7A4E-43BD-84E7-C4425EB0CE7D}" destId="{BEB98B6D-EF71-4B67-95C4-8904ED35F188}" srcOrd="0" destOrd="0" parTransId="{58819C7B-AE47-4338-A8D2-85FE72588F2E}" sibTransId="{5CBB24D1-4626-44C6-BB28-0EFFD382CEF6}"/>
    <dgm:cxn modelId="{4C379A4F-A931-4E56-8973-25860550E1E7}" type="presOf" srcId="{86B2E06E-7A4E-43BD-84E7-C4425EB0CE7D}" destId="{B6FFFE45-A1D7-4959-92ED-9143069C27F1}" srcOrd="0" destOrd="0" presId="urn:microsoft.com/office/officeart/2005/8/layout/vList2"/>
    <dgm:cxn modelId="{C212BC63-074C-423A-88AD-93431BC835EB}" type="presParOf" srcId="{B6FFFE45-A1D7-4959-92ED-9143069C27F1}" destId="{62A42345-9DA9-497A-814D-8499C7A3E2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3D1AA3-D6BF-4826-A7EA-2A6915947962}" type="doc">
      <dgm:prSet loTypeId="urn:microsoft.com/office/officeart/2005/8/layout/vList3" loCatId="list" qsTypeId="urn:microsoft.com/office/officeart/2005/8/quickstyle/3d2" qsCatId="3D" csTypeId="urn:microsoft.com/office/officeart/2005/8/colors/accent3_2" csCatId="accent3"/>
      <dgm:spPr/>
      <dgm:t>
        <a:bodyPr/>
        <a:lstStyle/>
        <a:p>
          <a:endParaRPr lang="uk-UA"/>
        </a:p>
      </dgm:t>
    </dgm:pt>
    <dgm:pt modelId="{00E6291B-0DA2-4808-A3DB-11F66A2A923D}">
      <dgm:prSet/>
      <dgm:spPr/>
      <dgm:t>
        <a:bodyPr/>
        <a:lstStyle/>
        <a:p>
          <a:pPr rtl="0"/>
          <a:r>
            <a:rPr lang="uk-UA" dirty="0" smtClean="0"/>
            <a:t>Expedia </a:t>
          </a:r>
          <a:endParaRPr lang="uk-UA" dirty="0"/>
        </a:p>
      </dgm:t>
    </dgm:pt>
    <dgm:pt modelId="{29522413-626D-4F80-BBED-CD042C1B5FF5}" type="parTrans" cxnId="{6D67C057-BF62-4DDF-B216-196689BF46E4}">
      <dgm:prSet/>
      <dgm:spPr/>
      <dgm:t>
        <a:bodyPr/>
        <a:lstStyle/>
        <a:p>
          <a:endParaRPr lang="uk-UA"/>
        </a:p>
      </dgm:t>
    </dgm:pt>
    <dgm:pt modelId="{02ABAF9E-6C84-4D8B-AA9E-FB59F3FFEE61}" type="sibTrans" cxnId="{6D67C057-BF62-4DDF-B216-196689BF46E4}">
      <dgm:prSet/>
      <dgm:spPr/>
      <dgm:t>
        <a:bodyPr/>
        <a:lstStyle/>
        <a:p>
          <a:endParaRPr lang="uk-UA"/>
        </a:p>
      </dgm:t>
    </dgm:pt>
    <dgm:pt modelId="{6F525E0D-51A4-4C97-81FF-EE992DF740C6}">
      <dgm:prSet/>
      <dgm:spPr/>
      <dgm:t>
        <a:bodyPr/>
        <a:lstStyle/>
        <a:p>
          <a:pPr rtl="0"/>
          <a:r>
            <a:rPr lang="uk-UA" dirty="0" err="1" smtClean="0"/>
            <a:t>Priceline</a:t>
          </a:r>
          <a:r>
            <a:rPr lang="uk-UA" dirty="0" smtClean="0"/>
            <a:t> </a:t>
          </a:r>
          <a:endParaRPr lang="uk-UA" dirty="0"/>
        </a:p>
      </dgm:t>
    </dgm:pt>
    <dgm:pt modelId="{87CD3234-E3A3-4A98-8D88-65D2B537E5E0}" type="parTrans" cxnId="{14CE0273-4D8F-41A1-9C2F-04E72C5CF97E}">
      <dgm:prSet/>
      <dgm:spPr/>
      <dgm:t>
        <a:bodyPr/>
        <a:lstStyle/>
        <a:p>
          <a:endParaRPr lang="uk-UA"/>
        </a:p>
      </dgm:t>
    </dgm:pt>
    <dgm:pt modelId="{FCFE591B-4610-49BE-AE0B-C57AEEFFE348}" type="sibTrans" cxnId="{14CE0273-4D8F-41A1-9C2F-04E72C5CF97E}">
      <dgm:prSet/>
      <dgm:spPr/>
      <dgm:t>
        <a:bodyPr/>
        <a:lstStyle/>
        <a:p>
          <a:endParaRPr lang="uk-UA"/>
        </a:p>
      </dgm:t>
    </dgm:pt>
    <dgm:pt modelId="{C049E3A3-FF8C-40A0-AF3F-0CD0EAC97BEB}">
      <dgm:prSet/>
      <dgm:spPr/>
      <dgm:t>
        <a:bodyPr/>
        <a:lstStyle/>
        <a:p>
          <a:pPr rtl="0"/>
          <a:r>
            <a:rPr lang="uk-UA" dirty="0" err="1" smtClean="0"/>
            <a:t>American</a:t>
          </a:r>
          <a:r>
            <a:rPr lang="uk-UA" dirty="0" smtClean="0"/>
            <a:t> Express</a:t>
          </a:r>
          <a:endParaRPr lang="uk-UA" dirty="0"/>
        </a:p>
      </dgm:t>
    </dgm:pt>
    <dgm:pt modelId="{EEB810AC-8BDE-40F8-9C78-5E2285A91321}" type="parTrans" cxnId="{032EB7CA-0844-418F-9F47-5EC31D3B1A89}">
      <dgm:prSet/>
      <dgm:spPr/>
      <dgm:t>
        <a:bodyPr/>
        <a:lstStyle/>
        <a:p>
          <a:endParaRPr lang="uk-UA"/>
        </a:p>
      </dgm:t>
    </dgm:pt>
    <dgm:pt modelId="{9CEF5C80-14E8-4C09-8EB3-8B2BB5A2AD54}" type="sibTrans" cxnId="{032EB7CA-0844-418F-9F47-5EC31D3B1A89}">
      <dgm:prSet/>
      <dgm:spPr/>
      <dgm:t>
        <a:bodyPr/>
        <a:lstStyle/>
        <a:p>
          <a:endParaRPr lang="uk-UA"/>
        </a:p>
      </dgm:t>
    </dgm:pt>
    <dgm:pt modelId="{F26EB118-61B5-4E31-AB18-31C83D5D6F6B}">
      <dgm:prSet/>
      <dgm:spPr/>
      <dgm:t>
        <a:bodyPr/>
        <a:lstStyle/>
        <a:p>
          <a:pPr rtl="0"/>
          <a:r>
            <a:rPr lang="uk-UA" dirty="0" err="1" smtClean="0"/>
            <a:t>Carlson</a:t>
          </a:r>
          <a:r>
            <a:rPr lang="uk-UA" dirty="0" smtClean="0"/>
            <a:t> </a:t>
          </a:r>
          <a:r>
            <a:rPr lang="uk-UA" dirty="0" err="1" smtClean="0"/>
            <a:t>Wagonlit</a:t>
          </a:r>
          <a:r>
            <a:rPr lang="uk-UA" dirty="0" smtClean="0"/>
            <a:t> </a:t>
          </a:r>
          <a:r>
            <a:rPr lang="uk-UA" dirty="0" err="1" smtClean="0"/>
            <a:t>Travel</a:t>
          </a:r>
          <a:r>
            <a:rPr lang="uk-UA" dirty="0" smtClean="0"/>
            <a:t>. </a:t>
          </a:r>
          <a:endParaRPr lang="uk-UA" dirty="0"/>
        </a:p>
      </dgm:t>
    </dgm:pt>
    <dgm:pt modelId="{C5F8B09E-CEAE-4ADD-853D-D65B8608C735}" type="parTrans" cxnId="{0D7110ED-5871-4AD3-8A9C-E124868F9AAC}">
      <dgm:prSet/>
      <dgm:spPr/>
      <dgm:t>
        <a:bodyPr/>
        <a:lstStyle/>
        <a:p>
          <a:endParaRPr lang="uk-UA"/>
        </a:p>
      </dgm:t>
    </dgm:pt>
    <dgm:pt modelId="{C393120C-DB98-43E8-B714-1062784C7A5A}" type="sibTrans" cxnId="{0D7110ED-5871-4AD3-8A9C-E124868F9AAC}">
      <dgm:prSet/>
      <dgm:spPr/>
      <dgm:t>
        <a:bodyPr/>
        <a:lstStyle/>
        <a:p>
          <a:endParaRPr lang="uk-UA"/>
        </a:p>
      </dgm:t>
    </dgm:pt>
    <dgm:pt modelId="{CE8EFF74-23A8-4B61-8096-37A96C81BDE0}" type="pres">
      <dgm:prSet presAssocID="{9C3D1AA3-D6BF-4826-A7EA-2A691594796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4AD57E0-B5EA-434D-811D-96FD5333CD56}" type="pres">
      <dgm:prSet presAssocID="{00E6291B-0DA2-4808-A3DB-11F66A2A923D}" presName="composite" presStyleCnt="0"/>
      <dgm:spPr/>
    </dgm:pt>
    <dgm:pt modelId="{5E8FEE04-DE86-4152-A62C-F006414495E5}" type="pres">
      <dgm:prSet presAssocID="{00E6291B-0DA2-4808-A3DB-11F66A2A923D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05155A-A8BA-4CD5-83BA-4EEE7CE60F4C}" type="pres">
      <dgm:prSet presAssocID="{00E6291B-0DA2-4808-A3DB-11F66A2A923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441F49-2898-442A-9E52-81C91D45EDC8}" type="pres">
      <dgm:prSet presAssocID="{02ABAF9E-6C84-4D8B-AA9E-FB59F3FFEE61}" presName="spacing" presStyleCnt="0"/>
      <dgm:spPr/>
    </dgm:pt>
    <dgm:pt modelId="{7B6A8958-4944-4108-B824-CAEF34AC5D53}" type="pres">
      <dgm:prSet presAssocID="{6F525E0D-51A4-4C97-81FF-EE992DF740C6}" presName="composite" presStyleCnt="0"/>
      <dgm:spPr/>
    </dgm:pt>
    <dgm:pt modelId="{2FC44468-E092-43C1-861E-5B420B2FFB60}" type="pres">
      <dgm:prSet presAssocID="{6F525E0D-51A4-4C97-81FF-EE992DF740C6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164ACE-7827-4221-AD18-7BEBF7DE6CF8}" type="pres">
      <dgm:prSet presAssocID="{6F525E0D-51A4-4C97-81FF-EE992DF740C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31DF88-0B10-43E3-90B2-959763ECA35A}" type="pres">
      <dgm:prSet presAssocID="{FCFE591B-4610-49BE-AE0B-C57AEEFFE348}" presName="spacing" presStyleCnt="0"/>
      <dgm:spPr/>
    </dgm:pt>
    <dgm:pt modelId="{A0C47F2F-A18A-41AA-9764-EBAB8F0CC6D8}" type="pres">
      <dgm:prSet presAssocID="{C049E3A3-FF8C-40A0-AF3F-0CD0EAC97BEB}" presName="composite" presStyleCnt="0"/>
      <dgm:spPr/>
    </dgm:pt>
    <dgm:pt modelId="{CBC852AD-0A24-480C-9497-E1E1E662BB5B}" type="pres">
      <dgm:prSet presAssocID="{C049E3A3-FF8C-40A0-AF3F-0CD0EAC97BEB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4A9864F-343E-46D7-8DE6-E6B3ECF7822C}" type="pres">
      <dgm:prSet presAssocID="{C049E3A3-FF8C-40A0-AF3F-0CD0EAC97BE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4E78F3-FE10-4733-B5BF-CEB5F2A502AC}" type="pres">
      <dgm:prSet presAssocID="{9CEF5C80-14E8-4C09-8EB3-8B2BB5A2AD54}" presName="spacing" presStyleCnt="0"/>
      <dgm:spPr/>
    </dgm:pt>
    <dgm:pt modelId="{69F8EBC5-124C-4B76-B227-F65C0104219E}" type="pres">
      <dgm:prSet presAssocID="{F26EB118-61B5-4E31-AB18-31C83D5D6F6B}" presName="composite" presStyleCnt="0"/>
      <dgm:spPr/>
    </dgm:pt>
    <dgm:pt modelId="{D78C8801-B259-47E5-B39D-0F4E113DC0C5}" type="pres">
      <dgm:prSet presAssocID="{F26EB118-61B5-4E31-AB18-31C83D5D6F6B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3788C59-F500-468C-BFDE-069254229112}" type="pres">
      <dgm:prSet presAssocID="{F26EB118-61B5-4E31-AB18-31C83D5D6F6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92C621F-5911-4488-BE8F-E35119F49B33}" type="presOf" srcId="{6F525E0D-51A4-4C97-81FF-EE992DF740C6}" destId="{8D164ACE-7827-4221-AD18-7BEBF7DE6CF8}" srcOrd="0" destOrd="0" presId="urn:microsoft.com/office/officeart/2005/8/layout/vList3"/>
    <dgm:cxn modelId="{310FBFF3-CCAA-4EF7-923E-27F3F60BB148}" type="presOf" srcId="{9C3D1AA3-D6BF-4826-A7EA-2A6915947962}" destId="{CE8EFF74-23A8-4B61-8096-37A96C81BDE0}" srcOrd="0" destOrd="0" presId="urn:microsoft.com/office/officeart/2005/8/layout/vList3"/>
    <dgm:cxn modelId="{ABAC89BF-627D-4BAA-9A3A-AB4F1E530DD2}" type="presOf" srcId="{00E6291B-0DA2-4808-A3DB-11F66A2A923D}" destId="{0805155A-A8BA-4CD5-83BA-4EEE7CE60F4C}" srcOrd="0" destOrd="0" presId="urn:microsoft.com/office/officeart/2005/8/layout/vList3"/>
    <dgm:cxn modelId="{0D7110ED-5871-4AD3-8A9C-E124868F9AAC}" srcId="{9C3D1AA3-D6BF-4826-A7EA-2A6915947962}" destId="{F26EB118-61B5-4E31-AB18-31C83D5D6F6B}" srcOrd="3" destOrd="0" parTransId="{C5F8B09E-CEAE-4ADD-853D-D65B8608C735}" sibTransId="{C393120C-DB98-43E8-B714-1062784C7A5A}"/>
    <dgm:cxn modelId="{A709E448-6C26-46B4-87AE-607B32DE15CB}" type="presOf" srcId="{C049E3A3-FF8C-40A0-AF3F-0CD0EAC97BEB}" destId="{B4A9864F-343E-46D7-8DE6-E6B3ECF7822C}" srcOrd="0" destOrd="0" presId="urn:microsoft.com/office/officeart/2005/8/layout/vList3"/>
    <dgm:cxn modelId="{14CE0273-4D8F-41A1-9C2F-04E72C5CF97E}" srcId="{9C3D1AA3-D6BF-4826-A7EA-2A6915947962}" destId="{6F525E0D-51A4-4C97-81FF-EE992DF740C6}" srcOrd="1" destOrd="0" parTransId="{87CD3234-E3A3-4A98-8D88-65D2B537E5E0}" sibTransId="{FCFE591B-4610-49BE-AE0B-C57AEEFFE348}"/>
    <dgm:cxn modelId="{6D67C057-BF62-4DDF-B216-196689BF46E4}" srcId="{9C3D1AA3-D6BF-4826-A7EA-2A6915947962}" destId="{00E6291B-0DA2-4808-A3DB-11F66A2A923D}" srcOrd="0" destOrd="0" parTransId="{29522413-626D-4F80-BBED-CD042C1B5FF5}" sibTransId="{02ABAF9E-6C84-4D8B-AA9E-FB59F3FFEE61}"/>
    <dgm:cxn modelId="{6EA25313-B7BF-4962-8B24-12C39BBA1236}" type="presOf" srcId="{F26EB118-61B5-4E31-AB18-31C83D5D6F6B}" destId="{A3788C59-F500-468C-BFDE-069254229112}" srcOrd="0" destOrd="0" presId="urn:microsoft.com/office/officeart/2005/8/layout/vList3"/>
    <dgm:cxn modelId="{032EB7CA-0844-418F-9F47-5EC31D3B1A89}" srcId="{9C3D1AA3-D6BF-4826-A7EA-2A6915947962}" destId="{C049E3A3-FF8C-40A0-AF3F-0CD0EAC97BEB}" srcOrd="2" destOrd="0" parTransId="{EEB810AC-8BDE-40F8-9C78-5E2285A91321}" sibTransId="{9CEF5C80-14E8-4C09-8EB3-8B2BB5A2AD54}"/>
    <dgm:cxn modelId="{9276951F-A04D-4937-A2AF-7CA0A7805614}" type="presParOf" srcId="{CE8EFF74-23A8-4B61-8096-37A96C81BDE0}" destId="{74AD57E0-B5EA-434D-811D-96FD5333CD56}" srcOrd="0" destOrd="0" presId="urn:microsoft.com/office/officeart/2005/8/layout/vList3"/>
    <dgm:cxn modelId="{23FBC4E9-7D61-407E-A461-80881AD810F3}" type="presParOf" srcId="{74AD57E0-B5EA-434D-811D-96FD5333CD56}" destId="{5E8FEE04-DE86-4152-A62C-F006414495E5}" srcOrd="0" destOrd="0" presId="urn:microsoft.com/office/officeart/2005/8/layout/vList3"/>
    <dgm:cxn modelId="{6A8ED923-C329-4A2F-B4B8-96807ACB26EB}" type="presParOf" srcId="{74AD57E0-B5EA-434D-811D-96FD5333CD56}" destId="{0805155A-A8BA-4CD5-83BA-4EEE7CE60F4C}" srcOrd="1" destOrd="0" presId="urn:microsoft.com/office/officeart/2005/8/layout/vList3"/>
    <dgm:cxn modelId="{03FA0D0B-4FEB-490E-AE1F-9E9F1D622572}" type="presParOf" srcId="{CE8EFF74-23A8-4B61-8096-37A96C81BDE0}" destId="{CA441F49-2898-442A-9E52-81C91D45EDC8}" srcOrd="1" destOrd="0" presId="urn:microsoft.com/office/officeart/2005/8/layout/vList3"/>
    <dgm:cxn modelId="{DAF88E9E-0DAB-4E0F-B322-61750E853F0C}" type="presParOf" srcId="{CE8EFF74-23A8-4B61-8096-37A96C81BDE0}" destId="{7B6A8958-4944-4108-B824-CAEF34AC5D53}" srcOrd="2" destOrd="0" presId="urn:microsoft.com/office/officeart/2005/8/layout/vList3"/>
    <dgm:cxn modelId="{6E9311F3-1B5F-40D0-9E2C-47735051AEA2}" type="presParOf" srcId="{7B6A8958-4944-4108-B824-CAEF34AC5D53}" destId="{2FC44468-E092-43C1-861E-5B420B2FFB60}" srcOrd="0" destOrd="0" presId="urn:microsoft.com/office/officeart/2005/8/layout/vList3"/>
    <dgm:cxn modelId="{CB085505-D61D-4CE6-933F-AC2367811680}" type="presParOf" srcId="{7B6A8958-4944-4108-B824-CAEF34AC5D53}" destId="{8D164ACE-7827-4221-AD18-7BEBF7DE6CF8}" srcOrd="1" destOrd="0" presId="urn:microsoft.com/office/officeart/2005/8/layout/vList3"/>
    <dgm:cxn modelId="{4CD0D12A-B2BD-4BF2-BADE-2348977B4EFA}" type="presParOf" srcId="{CE8EFF74-23A8-4B61-8096-37A96C81BDE0}" destId="{4431DF88-0B10-43E3-90B2-959763ECA35A}" srcOrd="3" destOrd="0" presId="urn:microsoft.com/office/officeart/2005/8/layout/vList3"/>
    <dgm:cxn modelId="{3E91C4FF-D6A6-477B-B275-8AC002E48EAB}" type="presParOf" srcId="{CE8EFF74-23A8-4B61-8096-37A96C81BDE0}" destId="{A0C47F2F-A18A-41AA-9764-EBAB8F0CC6D8}" srcOrd="4" destOrd="0" presId="urn:microsoft.com/office/officeart/2005/8/layout/vList3"/>
    <dgm:cxn modelId="{0AEDF058-3E3E-4F01-A55D-50968C3AD5B3}" type="presParOf" srcId="{A0C47F2F-A18A-41AA-9764-EBAB8F0CC6D8}" destId="{CBC852AD-0A24-480C-9497-E1E1E662BB5B}" srcOrd="0" destOrd="0" presId="urn:microsoft.com/office/officeart/2005/8/layout/vList3"/>
    <dgm:cxn modelId="{300C8535-3E64-4B32-8B84-2EDEF4C7DB98}" type="presParOf" srcId="{A0C47F2F-A18A-41AA-9764-EBAB8F0CC6D8}" destId="{B4A9864F-343E-46D7-8DE6-E6B3ECF7822C}" srcOrd="1" destOrd="0" presId="urn:microsoft.com/office/officeart/2005/8/layout/vList3"/>
    <dgm:cxn modelId="{BEDB4F2A-8BC0-412E-84F2-79834A9F9868}" type="presParOf" srcId="{CE8EFF74-23A8-4B61-8096-37A96C81BDE0}" destId="{F84E78F3-FE10-4733-B5BF-CEB5F2A502AC}" srcOrd="5" destOrd="0" presId="urn:microsoft.com/office/officeart/2005/8/layout/vList3"/>
    <dgm:cxn modelId="{CF72EFB2-E4EE-4BD3-AB35-CE996B4A32EE}" type="presParOf" srcId="{CE8EFF74-23A8-4B61-8096-37A96C81BDE0}" destId="{69F8EBC5-124C-4B76-B227-F65C0104219E}" srcOrd="6" destOrd="0" presId="urn:microsoft.com/office/officeart/2005/8/layout/vList3"/>
    <dgm:cxn modelId="{CED43F49-0B8E-4E44-8E7E-444F386C4E35}" type="presParOf" srcId="{69F8EBC5-124C-4B76-B227-F65C0104219E}" destId="{D78C8801-B259-47E5-B39D-0F4E113DC0C5}" srcOrd="0" destOrd="0" presId="urn:microsoft.com/office/officeart/2005/8/layout/vList3"/>
    <dgm:cxn modelId="{4C7CB7E3-E82C-4986-A485-2D621EE989F9}" type="presParOf" srcId="{69F8EBC5-124C-4B76-B227-F65C0104219E}" destId="{A3788C59-F500-468C-BFDE-0692542291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E5B439-4981-4AD1-8A57-86334A752A2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93F243AD-6AEB-4EB2-9AA3-895A0DF47405}">
      <dgm:prSet/>
      <dgm:spPr/>
      <dgm:t>
        <a:bodyPr/>
        <a:lstStyle/>
        <a:p>
          <a:pPr rtl="0"/>
          <a:r>
            <a:rPr lang="ru-RU" dirty="0" err="1" smtClean="0"/>
            <a:t>Етапи</a:t>
          </a:r>
          <a:r>
            <a:rPr lang="ru-RU" dirty="0" smtClean="0"/>
            <a:t> </a:t>
          </a:r>
          <a:r>
            <a:rPr lang="ru-RU" dirty="0" err="1" smtClean="0"/>
            <a:t>розвитку</a:t>
          </a:r>
          <a:r>
            <a:rPr lang="ru-RU" dirty="0" smtClean="0"/>
            <a:t> </a:t>
          </a:r>
          <a:r>
            <a:rPr lang="ru-RU" dirty="0" err="1" smtClean="0"/>
            <a:t>глобал</a:t>
          </a:r>
          <a:r>
            <a:rPr lang="uk-UA" dirty="0" err="1" smtClean="0"/>
            <a:t>ізація</a:t>
          </a:r>
          <a:r>
            <a:rPr lang="uk-UA" dirty="0" smtClean="0"/>
            <a:t>:</a:t>
          </a:r>
          <a:endParaRPr lang="uk-UA" dirty="0"/>
        </a:p>
      </dgm:t>
    </dgm:pt>
    <dgm:pt modelId="{C8B77C07-1486-4257-BC8E-FB7F4F9685AC}" type="parTrans" cxnId="{79757AE2-2236-44BB-9EEF-CC62DD952947}">
      <dgm:prSet/>
      <dgm:spPr/>
      <dgm:t>
        <a:bodyPr/>
        <a:lstStyle/>
        <a:p>
          <a:endParaRPr lang="uk-UA"/>
        </a:p>
      </dgm:t>
    </dgm:pt>
    <dgm:pt modelId="{F1F9B0ED-F7A1-4F73-8D69-F663EE4F149D}" type="sibTrans" cxnId="{79757AE2-2236-44BB-9EEF-CC62DD952947}">
      <dgm:prSet/>
      <dgm:spPr/>
      <dgm:t>
        <a:bodyPr/>
        <a:lstStyle/>
        <a:p>
          <a:endParaRPr lang="uk-UA"/>
        </a:p>
      </dgm:t>
    </dgm:pt>
    <dgm:pt modelId="{7232560A-0F1B-461B-9C77-277C523B2FBA}" type="pres">
      <dgm:prSet presAssocID="{ECE5B439-4981-4AD1-8A57-86334A752A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09CCEE8-FF7B-4358-B8EF-A96154CCF181}" type="pres">
      <dgm:prSet presAssocID="{93F243AD-6AEB-4EB2-9AA3-895A0DF47405}" presName="parTxOnly" presStyleLbl="node1" presStyleIdx="0" presStyleCnt="1" custLinFactNeighborX="-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91C9FAD-FD55-49D3-A591-9160779B2BC7}" type="presOf" srcId="{93F243AD-6AEB-4EB2-9AA3-895A0DF47405}" destId="{509CCEE8-FF7B-4358-B8EF-A96154CCF181}" srcOrd="0" destOrd="0" presId="urn:microsoft.com/office/officeart/2005/8/layout/chevron1"/>
    <dgm:cxn modelId="{79757AE2-2236-44BB-9EEF-CC62DD952947}" srcId="{ECE5B439-4981-4AD1-8A57-86334A752A25}" destId="{93F243AD-6AEB-4EB2-9AA3-895A0DF47405}" srcOrd="0" destOrd="0" parTransId="{C8B77C07-1486-4257-BC8E-FB7F4F9685AC}" sibTransId="{F1F9B0ED-F7A1-4F73-8D69-F663EE4F149D}"/>
    <dgm:cxn modelId="{6B2AE5B3-37C0-49E5-927C-30194A0CE21C}" type="presOf" srcId="{ECE5B439-4981-4AD1-8A57-86334A752A25}" destId="{7232560A-0F1B-461B-9C77-277C523B2FBA}" srcOrd="0" destOrd="0" presId="urn:microsoft.com/office/officeart/2005/8/layout/chevron1"/>
    <dgm:cxn modelId="{93F7C109-B915-4B70-B3B3-9BCA285BBD38}" type="presParOf" srcId="{7232560A-0F1B-461B-9C77-277C523B2FBA}" destId="{509CCEE8-FF7B-4358-B8EF-A96154CCF18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F17405-B0A9-4ACE-A92A-174D1706FDBF}">
      <dsp:nvSpPr>
        <dsp:cNvPr id="0" name=""/>
        <dsp:cNvSpPr/>
      </dsp:nvSpPr>
      <dsp:spPr>
        <a:xfrm>
          <a:off x="0" y="3667"/>
          <a:ext cx="5184576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Сучасні тенденції глобалізації відносин у сфері туризму </a:t>
          </a:r>
          <a:endParaRPr lang="uk-UA" sz="2800" kern="1200" dirty="0"/>
        </a:p>
      </dsp:txBody>
      <dsp:txXfrm>
        <a:off x="0" y="3667"/>
        <a:ext cx="5184576" cy="12168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2F33EB-332F-44A9-B01D-6BA8E150F490}">
      <dsp:nvSpPr>
        <dsp:cNvPr id="0" name=""/>
        <dsp:cNvSpPr/>
      </dsp:nvSpPr>
      <dsp:spPr>
        <a:xfrm>
          <a:off x="3404443" y="219"/>
          <a:ext cx="2101601" cy="1334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2580F4-6628-4D76-A4AD-23E097A28B72}">
      <dsp:nvSpPr>
        <dsp:cNvPr id="0" name=""/>
        <dsp:cNvSpPr/>
      </dsp:nvSpPr>
      <dsp:spPr>
        <a:xfrm>
          <a:off x="3637954" y="222055"/>
          <a:ext cx="2101601" cy="1334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/>
            <a:t>1) лібералізація ринку капіталу і </a:t>
          </a:r>
          <a:r>
            <a:rPr lang="uk-UA" sz="2000" b="0" i="0" kern="1200" baseline="0" dirty="0" err="1" smtClean="0"/>
            <a:t>дерегулювання</a:t>
          </a:r>
          <a:r>
            <a:rPr lang="uk-UA" sz="2000" b="0" i="0" kern="1200" baseline="0" dirty="0" smtClean="0"/>
            <a:t> фінансових послуг; </a:t>
          </a:r>
          <a:endParaRPr lang="uk-UA" sz="2000" b="0" i="0" kern="1200" baseline="0" dirty="0"/>
        </a:p>
      </dsp:txBody>
      <dsp:txXfrm>
        <a:off x="3637954" y="222055"/>
        <a:ext cx="2101601" cy="133451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CFB45B-0AC4-4692-A29A-C2B1B0A4FC8F}">
      <dsp:nvSpPr>
        <dsp:cNvPr id="0" name=""/>
        <dsp:cNvSpPr/>
      </dsp:nvSpPr>
      <dsp:spPr>
        <a:xfrm>
          <a:off x="0" y="0"/>
          <a:ext cx="1169551" cy="116955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0EBAF5-5EDF-446D-B793-227B072D47FA}">
      <dsp:nvSpPr>
        <dsp:cNvPr id="0" name=""/>
        <dsp:cNvSpPr/>
      </dsp:nvSpPr>
      <dsp:spPr>
        <a:xfrm>
          <a:off x="584775" y="0"/>
          <a:ext cx="1791488" cy="11695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/>
            <a:t>2) подальше відкриття ринків для торгівлі та інвестицій, що стимулювало зростання міжнародної конкуренції; </a:t>
          </a:r>
          <a:endParaRPr lang="uk-UA" sz="1200" b="0" i="0" kern="1200" baseline="0" dirty="0"/>
        </a:p>
      </dsp:txBody>
      <dsp:txXfrm>
        <a:off x="584775" y="0"/>
        <a:ext cx="1791488" cy="116955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9646E0-F082-41A1-B5FB-E0390E3D7B8E}">
      <dsp:nvSpPr>
        <dsp:cNvPr id="0" name=""/>
        <dsp:cNvSpPr/>
      </dsp:nvSpPr>
      <dsp:spPr>
        <a:xfrm>
          <a:off x="0" y="0"/>
          <a:ext cx="1008112" cy="10081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F6CB64-10E2-4447-BFBA-038261F00D49}">
      <dsp:nvSpPr>
        <dsp:cNvPr id="0" name=""/>
        <dsp:cNvSpPr/>
      </dsp:nvSpPr>
      <dsp:spPr>
        <a:xfrm>
          <a:off x="504056" y="0"/>
          <a:ext cx="2448272" cy="1008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3) кардинальна роль інформаційних і комунікаційних технологій в економіці.</a:t>
          </a:r>
          <a:endParaRPr lang="uk-UA" sz="1500" kern="1200" dirty="0"/>
        </a:p>
      </dsp:txBody>
      <dsp:txXfrm>
        <a:off x="504056" y="0"/>
        <a:ext cx="2448272" cy="100811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5182E1-53BE-4F89-A9B3-BE5A8E3CF8B4}">
      <dsp:nvSpPr>
        <dsp:cNvPr id="0" name=""/>
        <dsp:cNvSpPr/>
      </dsp:nvSpPr>
      <dsp:spPr>
        <a:xfrm>
          <a:off x="0" y="8357"/>
          <a:ext cx="9144000" cy="1034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+mn-lt"/>
              <a:cs typeface="Arial" pitchFamily="34" charset="0"/>
            </a:rPr>
            <a:t>В ресторанному бізнесі процеси </a:t>
          </a:r>
          <a:r>
            <a:rPr lang="uk-UA" sz="2600" kern="1200" dirty="0" err="1" smtClean="0">
              <a:latin typeface="+mn-lt"/>
              <a:cs typeface="Arial" pitchFamily="34" charset="0"/>
            </a:rPr>
            <a:t>транснаціоналізації</a:t>
          </a:r>
          <a:r>
            <a:rPr lang="uk-UA" sz="2600" kern="1200" dirty="0" smtClean="0">
              <a:latin typeface="+mn-lt"/>
              <a:cs typeface="Arial" pitchFamily="34" charset="0"/>
            </a:rPr>
            <a:t> відбуваються в мережах швидкого харчування.</a:t>
          </a:r>
          <a:endParaRPr lang="uk-UA" sz="2600" kern="1200" dirty="0">
            <a:latin typeface="+mn-lt"/>
            <a:cs typeface="Arial" pitchFamily="34" charset="0"/>
          </a:endParaRPr>
        </a:p>
      </dsp:txBody>
      <dsp:txXfrm>
        <a:off x="0" y="8357"/>
        <a:ext cx="9144000" cy="103428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D49E00-5C09-40C1-9851-867FAC1D5B90}">
      <dsp:nvSpPr>
        <dsp:cNvPr id="0" name=""/>
        <dsp:cNvSpPr/>
      </dsp:nvSpPr>
      <dsp:spPr>
        <a:xfrm>
          <a:off x="0" y="4925"/>
          <a:ext cx="6192688" cy="636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 даними прес-релізів компаній виділено </a:t>
          </a:r>
          <a:r>
            <a:rPr lang="en-US" sz="1600" kern="1200" dirty="0" smtClean="0"/>
            <a:t>3</a:t>
          </a:r>
          <a:r>
            <a:rPr lang="uk-UA" sz="1600" kern="1200" dirty="0" smtClean="0"/>
            <a:t> найбільших мереж швидкого харчування у світі:</a:t>
          </a:r>
          <a:endParaRPr lang="uk-UA" sz="1600" kern="1200" dirty="0"/>
        </a:p>
      </dsp:txBody>
      <dsp:txXfrm>
        <a:off x="0" y="4925"/>
        <a:ext cx="6192688" cy="63648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63703C-3522-426C-BACD-C44BD300A43B}">
      <dsp:nvSpPr>
        <dsp:cNvPr id="0" name=""/>
        <dsp:cNvSpPr/>
      </dsp:nvSpPr>
      <dsp:spPr>
        <a:xfrm rot="10800000">
          <a:off x="1600601" y="1827"/>
          <a:ext cx="5123729" cy="124015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872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1)</a:t>
          </a:r>
          <a:r>
            <a:rPr lang="uk-UA" sz="2700" kern="1200" dirty="0" err="1" smtClean="0"/>
            <a:t>McDonald’s</a:t>
          </a:r>
          <a:r>
            <a:rPr lang="uk-UA" sz="2700" kern="1200" dirty="0" smtClean="0"/>
            <a:t> (35 тис. ресторанів по усьому світу);</a:t>
          </a:r>
          <a:endParaRPr lang="en-US" sz="2700" kern="1200" dirty="0"/>
        </a:p>
      </dsp:txBody>
      <dsp:txXfrm rot="10800000">
        <a:off x="1600601" y="1827"/>
        <a:ext cx="5123729" cy="1240150"/>
      </dsp:txXfrm>
    </dsp:sp>
    <dsp:sp modelId="{D475526E-07FB-44ED-8564-F4C6FBFAE32A}">
      <dsp:nvSpPr>
        <dsp:cNvPr id="0" name=""/>
        <dsp:cNvSpPr/>
      </dsp:nvSpPr>
      <dsp:spPr>
        <a:xfrm>
          <a:off x="980525" y="1827"/>
          <a:ext cx="1240150" cy="1240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107FA-E8B9-413D-A282-A6B8478E3128}">
      <dsp:nvSpPr>
        <dsp:cNvPr id="0" name=""/>
        <dsp:cNvSpPr/>
      </dsp:nvSpPr>
      <dsp:spPr>
        <a:xfrm rot="10800000">
          <a:off x="1600601" y="1612172"/>
          <a:ext cx="5123729" cy="124015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872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2)</a:t>
          </a:r>
          <a:r>
            <a:rPr lang="uk-UA" sz="2700" kern="1200" dirty="0" smtClean="0"/>
            <a:t> KFC (18,9 тис. ресторанів у 188 країнах);</a:t>
          </a:r>
          <a:endParaRPr lang="en-US" sz="2700" kern="1200" dirty="0"/>
        </a:p>
      </dsp:txBody>
      <dsp:txXfrm rot="10800000">
        <a:off x="1600601" y="1612172"/>
        <a:ext cx="5123729" cy="1240150"/>
      </dsp:txXfrm>
    </dsp:sp>
    <dsp:sp modelId="{FEBF6647-62D5-42C7-A8DF-0A993B3DA5A7}">
      <dsp:nvSpPr>
        <dsp:cNvPr id="0" name=""/>
        <dsp:cNvSpPr/>
      </dsp:nvSpPr>
      <dsp:spPr>
        <a:xfrm>
          <a:off x="980525" y="1612172"/>
          <a:ext cx="1240150" cy="12401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C8E0B-1B7B-4A6A-9325-F6BFDE3A9EA1}">
      <dsp:nvSpPr>
        <dsp:cNvPr id="0" name=""/>
        <dsp:cNvSpPr/>
      </dsp:nvSpPr>
      <dsp:spPr>
        <a:xfrm rot="10800000">
          <a:off x="1600601" y="3222517"/>
          <a:ext cx="5123729" cy="124015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872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3)</a:t>
          </a:r>
          <a:r>
            <a:rPr lang="uk-UA" sz="2700" kern="1200" dirty="0" err="1" smtClean="0"/>
            <a:t>Starbucks</a:t>
          </a:r>
          <a:r>
            <a:rPr lang="uk-UA" sz="2700" kern="1200" dirty="0" smtClean="0"/>
            <a:t> (понад 23 тис. магазинів у 64 країнах).</a:t>
          </a:r>
          <a:endParaRPr lang="uk-UA" sz="2700" kern="1200" dirty="0"/>
        </a:p>
      </dsp:txBody>
      <dsp:txXfrm rot="10800000">
        <a:off x="1600601" y="3222517"/>
        <a:ext cx="5123729" cy="1240150"/>
      </dsp:txXfrm>
    </dsp:sp>
    <dsp:sp modelId="{2AF18C96-44AC-4613-9184-C49E2B9C697C}">
      <dsp:nvSpPr>
        <dsp:cNvPr id="0" name=""/>
        <dsp:cNvSpPr/>
      </dsp:nvSpPr>
      <dsp:spPr>
        <a:xfrm>
          <a:off x="980525" y="3222517"/>
          <a:ext cx="1240150" cy="12401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9CDE4B-3878-49A7-97EA-810095415A4F}">
      <dsp:nvSpPr>
        <dsp:cNvPr id="0" name=""/>
        <dsp:cNvSpPr/>
      </dsp:nvSpPr>
      <dsp:spPr>
        <a:xfrm>
          <a:off x="144648" y="632"/>
          <a:ext cx="2158974" cy="21589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Основу відносини глобалізації в сфері туризму складають процеси </a:t>
          </a:r>
          <a:r>
            <a:rPr lang="uk-UA" sz="1400" kern="1200" dirty="0" err="1" smtClean="0"/>
            <a:t>транснаціоналізації</a:t>
          </a:r>
          <a:r>
            <a:rPr lang="uk-UA" sz="1400" kern="1200" dirty="0" smtClean="0"/>
            <a:t> у готельному бізнесі</a:t>
          </a:r>
          <a:endParaRPr lang="uk-UA" sz="1400" kern="1200" dirty="0"/>
        </a:p>
      </dsp:txBody>
      <dsp:txXfrm>
        <a:off x="144648" y="632"/>
        <a:ext cx="2158974" cy="215897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1B054F-4A7D-4769-8C87-9F73C55AF14D}">
      <dsp:nvSpPr>
        <dsp:cNvPr id="0" name=""/>
        <dsp:cNvSpPr/>
      </dsp:nvSpPr>
      <dsp:spPr>
        <a:xfrm>
          <a:off x="378045" y="0"/>
          <a:ext cx="3132341" cy="28083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+mn-lt"/>
            </a:rPr>
            <a:t>Найбільша готельна мережа в світі </a:t>
          </a:r>
          <a:r>
            <a:rPr lang="uk-UA" sz="1700" kern="1200" dirty="0" err="1" smtClean="0">
              <a:latin typeface="+mn-lt"/>
            </a:rPr>
            <a:t>Marriot</a:t>
          </a:r>
          <a:r>
            <a:rPr lang="uk-UA" sz="1700" kern="1200" dirty="0" smtClean="0">
              <a:latin typeface="+mn-lt"/>
            </a:rPr>
            <a:t> </a:t>
          </a:r>
          <a:r>
            <a:rPr lang="uk-UA" sz="1700" kern="1200" dirty="0" err="1" smtClean="0">
              <a:latin typeface="+mn-lt"/>
            </a:rPr>
            <a:t>International</a:t>
          </a:r>
          <a:r>
            <a:rPr lang="uk-UA" sz="1700" kern="1200" dirty="0" smtClean="0">
              <a:latin typeface="+mn-lt"/>
            </a:rPr>
            <a:t>. </a:t>
          </a:r>
          <a:r>
            <a:rPr lang="en-US" sz="1700" b="1" kern="1200" dirty="0" smtClean="0">
              <a:latin typeface="+mn-lt"/>
            </a:rPr>
            <a:t>Marriott International</a:t>
          </a:r>
          <a:r>
            <a:rPr lang="en-US" sz="1700" kern="1200" dirty="0" smtClean="0">
              <a:latin typeface="+mn-lt"/>
            </a:rPr>
            <a:t> — </a:t>
          </a:r>
          <a:r>
            <a:rPr lang="uk-UA" sz="1700" kern="1200" dirty="0" smtClean="0">
              <a:latin typeface="+mn-lt"/>
            </a:rPr>
            <a:t>провідна компанія на ринку готельних послуг з приблизно 2800 готелями під маркою </a:t>
          </a:r>
          <a:r>
            <a:rPr lang="en-US" sz="1700" kern="1200" dirty="0" smtClean="0">
              <a:latin typeface="+mn-lt"/>
            </a:rPr>
            <a:t>Marriott, </a:t>
          </a:r>
          <a:r>
            <a:rPr lang="uk-UA" sz="1700" kern="1200" dirty="0" smtClean="0">
              <a:latin typeface="+mn-lt"/>
            </a:rPr>
            <a:t>розташованими в США і 66 інших країнах і територіях.</a:t>
          </a:r>
          <a:endParaRPr lang="uk-UA" sz="1700" kern="1200" dirty="0">
            <a:latin typeface="+mn-lt"/>
          </a:endParaRPr>
        </a:p>
      </dsp:txBody>
      <dsp:txXfrm>
        <a:off x="378045" y="0"/>
        <a:ext cx="3132341" cy="2808312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012309-B5D5-4604-AA65-5B2E80361E24}">
      <dsp:nvSpPr>
        <dsp:cNvPr id="0" name=""/>
        <dsp:cNvSpPr/>
      </dsp:nvSpPr>
      <dsp:spPr>
        <a:xfrm>
          <a:off x="0" y="0"/>
          <a:ext cx="9135077" cy="1283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 </a:t>
          </a:r>
          <a:r>
            <a:rPr lang="uk-UA" sz="2500" b="1" kern="1200" dirty="0" smtClean="0"/>
            <a:t>Україні</a:t>
          </a:r>
          <a:r>
            <a:rPr lang="uk-UA" sz="2500" kern="1200" dirty="0" smtClean="0"/>
            <a:t> налічується всього 16 </a:t>
          </a:r>
          <a:r>
            <a:rPr lang="uk-UA" sz="2500" b="1" kern="1200" dirty="0" smtClean="0"/>
            <a:t>готельних</a:t>
          </a:r>
          <a:r>
            <a:rPr lang="uk-UA" sz="2500" kern="1200" dirty="0" smtClean="0"/>
            <a:t> мереж, до яких входять такі, як </a:t>
          </a:r>
          <a:r>
            <a:rPr lang="en-US" sz="2500" kern="1200" dirty="0" err="1" smtClean="0"/>
            <a:t>Reikartz</a:t>
          </a:r>
          <a:r>
            <a:rPr lang="en-US" sz="2500" kern="1200" dirty="0" smtClean="0"/>
            <a:t> Hotel Group, Radisson </a:t>
          </a:r>
          <a:r>
            <a:rPr lang="en-US" sz="2500" kern="1200" dirty="0" err="1" smtClean="0"/>
            <a:t>Blu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Hotels&amp;Resorts</a:t>
          </a:r>
          <a:r>
            <a:rPr lang="en-US" sz="2500" kern="1200" dirty="0" smtClean="0"/>
            <a:t>, </a:t>
          </a:r>
          <a:r>
            <a:rPr lang="uk-UA" sz="2500" kern="1200" dirty="0" smtClean="0"/>
            <a:t>Рено, </a:t>
          </a:r>
          <a:r>
            <a:rPr lang="en-US" sz="2500" kern="1200" dirty="0" err="1" smtClean="0"/>
            <a:t>Swissotel</a:t>
          </a:r>
          <a:r>
            <a:rPr lang="en-US" sz="2500" kern="1200" dirty="0" smtClean="0"/>
            <a:t> Hotels &amp; Re- sorts, Ramada Worldwide </a:t>
          </a:r>
          <a:r>
            <a:rPr lang="uk-UA" sz="2500" kern="1200" dirty="0" smtClean="0"/>
            <a:t>та ін.</a:t>
          </a:r>
          <a:endParaRPr lang="uk-UA" sz="2500" kern="1200" dirty="0"/>
        </a:p>
      </dsp:txBody>
      <dsp:txXfrm>
        <a:off x="0" y="0"/>
        <a:ext cx="9135077" cy="128337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F1D3EA-B4B7-4617-AB6C-2379877E7DEF}">
      <dsp:nvSpPr>
        <dsp:cNvPr id="0" name=""/>
        <dsp:cNvSpPr/>
      </dsp:nvSpPr>
      <dsp:spPr>
        <a:xfrm>
          <a:off x="4461" y="0"/>
          <a:ext cx="9135077" cy="1368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i="0" kern="1200" baseline="0" dirty="0" smtClean="0"/>
            <a:t>На даний момент </a:t>
          </a:r>
          <a:r>
            <a:rPr lang="uk-UA" sz="2100" b="0" i="0" kern="1200" baseline="0" dirty="0" err="1" smtClean="0"/>
            <a:t>туроператорську</a:t>
          </a:r>
          <a:r>
            <a:rPr lang="uk-UA" sz="2100" b="0" i="0" kern="1200" baseline="0" dirty="0" smtClean="0"/>
            <a:t> діяльність в світі контролюють глобальні корпорації та концерни, які мають зазвичай характер інтегрованих структур, серед провідних на світовому ринку можна назвати наступні:</a:t>
          </a:r>
          <a:endParaRPr lang="uk-UA" sz="2100" b="0" i="0" kern="1200" baseline="0" dirty="0"/>
        </a:p>
      </dsp:txBody>
      <dsp:txXfrm>
        <a:off x="4461" y="0"/>
        <a:ext cx="9135077" cy="13681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069667-958D-4E69-811C-44E9B16DBC63}">
      <dsp:nvSpPr>
        <dsp:cNvPr id="0" name=""/>
        <dsp:cNvSpPr/>
      </dsp:nvSpPr>
      <dsp:spPr>
        <a:xfrm>
          <a:off x="0" y="25096"/>
          <a:ext cx="2664295" cy="638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Підготувала :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студентка групи Т-31</a:t>
          </a:r>
          <a:endParaRPr lang="uk-UA" sz="1400" kern="1200" dirty="0"/>
        </a:p>
      </dsp:txBody>
      <dsp:txXfrm>
        <a:off x="0" y="25096"/>
        <a:ext cx="2664295" cy="638819"/>
      </dsp:txXfrm>
    </dsp:sp>
    <dsp:sp modelId="{00EC2CD2-726E-40B2-B38F-F0B72C5809C7}">
      <dsp:nvSpPr>
        <dsp:cNvPr id="0" name=""/>
        <dsp:cNvSpPr/>
      </dsp:nvSpPr>
      <dsp:spPr>
        <a:xfrm>
          <a:off x="0" y="704236"/>
          <a:ext cx="2664295" cy="638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Данилюк Анна</a:t>
          </a:r>
          <a:endParaRPr lang="uk-UA" sz="1400" kern="1200" dirty="0"/>
        </a:p>
      </dsp:txBody>
      <dsp:txXfrm>
        <a:off x="0" y="704236"/>
        <a:ext cx="2664295" cy="63881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FAB857-D084-4F0F-8A14-1F41926C5A55}">
      <dsp:nvSpPr>
        <dsp:cNvPr id="0" name=""/>
        <dsp:cNvSpPr/>
      </dsp:nvSpPr>
      <dsp:spPr>
        <a:xfrm>
          <a:off x="0" y="0"/>
          <a:ext cx="91440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− TUI </a:t>
          </a:r>
          <a:r>
            <a:rPr lang="uk-UA" sz="1500" kern="1200" dirty="0" err="1" smtClean="0"/>
            <a:t>Group</a:t>
          </a:r>
          <a:r>
            <a:rPr lang="uk-UA" sz="1500" kern="1200" dirty="0" smtClean="0"/>
            <a:t> (Німеччина</a:t>
          </a:r>
          <a:r>
            <a:rPr lang="uk-UA" sz="1500" kern="1200" smtClean="0"/>
            <a:t>) </a:t>
          </a:r>
          <a:endParaRPr lang="uk-UA" sz="1500" kern="1200" dirty="0"/>
        </a:p>
      </dsp:txBody>
      <dsp:txXfrm>
        <a:off x="0" y="0"/>
        <a:ext cx="9144000" cy="359774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4E187E-19E9-47D1-8CA5-7043859B9E7C}">
      <dsp:nvSpPr>
        <dsp:cNvPr id="0" name=""/>
        <dsp:cNvSpPr/>
      </dsp:nvSpPr>
      <dsp:spPr>
        <a:xfrm>
          <a:off x="0" y="120760"/>
          <a:ext cx="2880320" cy="2620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Компанія </a:t>
          </a:r>
          <a:r>
            <a:rPr lang="en-US" sz="1600" kern="1200" dirty="0" smtClean="0"/>
            <a:t>TUI Ukraine </a:t>
          </a:r>
          <a:r>
            <a:rPr lang="uk-UA" sz="1600" kern="1200" dirty="0" smtClean="0"/>
            <a:t>представлена в Україні з 2010 р. Вона була створена у результаті реорганізації </a:t>
          </a:r>
          <a:r>
            <a:rPr lang="uk-UA" sz="1600" kern="1200" dirty="0" err="1" smtClean="0"/>
            <a:t>турфірми</a:t>
          </a:r>
          <a:r>
            <a:rPr lang="uk-UA" sz="1600" kern="1200" dirty="0" smtClean="0"/>
            <a:t> «Вояж Київ», мережі туристичних агентств «Галопом по </a:t>
          </a:r>
          <a:r>
            <a:rPr lang="uk-UA" sz="1600" kern="1200" dirty="0" err="1" smtClean="0"/>
            <a:t>Європах</a:t>
          </a:r>
          <a:r>
            <a:rPr lang="uk-UA" sz="1600" kern="1200" dirty="0" smtClean="0"/>
            <a:t>» та приєднання у 2013 р. туроператора «</a:t>
          </a:r>
          <a:r>
            <a:rPr lang="en-US" sz="1600" kern="1200" dirty="0" err="1" smtClean="0"/>
            <a:t>Turtess</a:t>
          </a:r>
          <a:r>
            <a:rPr lang="en-US" sz="1600" kern="1200" dirty="0" smtClean="0"/>
            <a:t> Travel»</a:t>
          </a:r>
          <a:endParaRPr lang="uk-UA" sz="1600" kern="1200" dirty="0"/>
        </a:p>
      </dsp:txBody>
      <dsp:txXfrm>
        <a:off x="0" y="120760"/>
        <a:ext cx="2880320" cy="262080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035BFF-B69A-45E8-94C7-C2D8E672254B}">
      <dsp:nvSpPr>
        <dsp:cNvPr id="0" name=""/>
        <dsp:cNvSpPr/>
      </dsp:nvSpPr>
      <dsp:spPr>
        <a:xfrm>
          <a:off x="0" y="0"/>
          <a:ext cx="3384374" cy="129097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B8B8F-3DA7-42E6-97E9-A6E8D55BD0CD}">
      <dsp:nvSpPr>
        <dsp:cNvPr id="0" name=""/>
        <dsp:cNvSpPr/>
      </dsp:nvSpPr>
      <dsp:spPr>
        <a:xfrm>
          <a:off x="0" y="210852"/>
          <a:ext cx="3379772" cy="1002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baseline="0" dirty="0" smtClean="0"/>
            <a:t>− </a:t>
          </a:r>
          <a:r>
            <a:rPr lang="uk-UA" sz="1400" b="0" i="0" kern="1200" baseline="0" dirty="0" err="1" smtClean="0"/>
            <a:t>Thomas</a:t>
          </a:r>
          <a:r>
            <a:rPr lang="uk-UA" sz="1400" b="0" i="0" kern="1200" baseline="0" dirty="0" smtClean="0"/>
            <a:t> </a:t>
          </a:r>
          <a:r>
            <a:rPr lang="uk-UA" sz="1400" b="0" i="0" kern="1200" baseline="0" dirty="0" err="1" smtClean="0"/>
            <a:t>Cook</a:t>
          </a:r>
          <a:r>
            <a:rPr lang="uk-UA" sz="1400" b="0" i="0" kern="1200" baseline="0" dirty="0" smtClean="0"/>
            <a:t> </a:t>
          </a:r>
          <a:r>
            <a:rPr lang="uk-UA" sz="1400" b="0" i="0" kern="1200" baseline="0" dirty="0" err="1" smtClean="0"/>
            <a:t>Group</a:t>
          </a:r>
          <a:r>
            <a:rPr lang="uk-UA" sz="1400" b="0" i="0" kern="1200" baseline="0" dirty="0" smtClean="0"/>
            <a:t> (Великобританія) . На  даний момент вона знаходиться між двох стадій : глобалізації та розорення.</a:t>
          </a:r>
          <a:endParaRPr lang="uk-UA" sz="1400" b="0" i="0" kern="1200" baseline="0" dirty="0"/>
        </a:p>
      </dsp:txBody>
      <dsp:txXfrm>
        <a:off x="0" y="210852"/>
        <a:ext cx="3379772" cy="1002941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4745A-0A58-4E1D-8DE6-17295DCF4080}">
      <dsp:nvSpPr>
        <dsp:cNvPr id="0" name=""/>
        <dsp:cNvSpPr/>
      </dsp:nvSpPr>
      <dsp:spPr>
        <a:xfrm>
          <a:off x="0" y="0"/>
          <a:ext cx="3528390" cy="10801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56F4F-FC9A-4572-A5B8-E90A4203D58B}">
      <dsp:nvSpPr>
        <dsp:cNvPr id="0" name=""/>
        <dsp:cNvSpPr/>
      </dsp:nvSpPr>
      <dsp:spPr>
        <a:xfrm>
          <a:off x="144016" y="324036"/>
          <a:ext cx="3240359" cy="432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− </a:t>
          </a:r>
          <a:r>
            <a:rPr lang="uk-UA" sz="1800" kern="1200" dirty="0" err="1" smtClean="0"/>
            <a:t>Kuoni</a:t>
          </a:r>
          <a:r>
            <a:rPr lang="uk-UA" sz="1800" kern="1200" dirty="0" smtClean="0"/>
            <a:t> </a:t>
          </a:r>
          <a:r>
            <a:rPr lang="uk-UA" sz="1800" kern="1200" dirty="0" err="1" smtClean="0"/>
            <a:t>Travel</a:t>
          </a:r>
          <a:r>
            <a:rPr lang="uk-UA" sz="1800" kern="1200" dirty="0" smtClean="0"/>
            <a:t> (Швейцарія) </a:t>
          </a:r>
          <a:endParaRPr lang="uk-UA" sz="1800" kern="1200" dirty="0"/>
        </a:p>
      </dsp:txBody>
      <dsp:txXfrm>
        <a:off x="144016" y="324036"/>
        <a:ext cx="3240359" cy="432048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9AF7D4-721A-4905-B91C-9B5397AF971E}">
      <dsp:nvSpPr>
        <dsp:cNvPr id="0" name=""/>
        <dsp:cNvSpPr/>
      </dsp:nvSpPr>
      <dsp:spPr>
        <a:xfrm>
          <a:off x="432046" y="0"/>
          <a:ext cx="7200803" cy="14773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Глобалізація відносин в сфері туризму – це багатофакторний, багатоаспектний процес обумовлений зростанням мобільності населення планети в умовах появи й поширення сучасних засобів транспорту, інформаційних та комунікаційних технологій, міжнародних форм здійснення господарської діяльності ТНК</a:t>
          </a:r>
          <a:endParaRPr lang="uk-UA" sz="1800" kern="1200" dirty="0"/>
        </a:p>
      </dsp:txBody>
      <dsp:txXfrm>
        <a:off x="432046" y="0"/>
        <a:ext cx="7200803" cy="1477328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59690F-404A-48F8-A7CF-AF12305ED868}">
      <dsp:nvSpPr>
        <dsp:cNvPr id="0" name=""/>
        <dsp:cNvSpPr/>
      </dsp:nvSpPr>
      <dsp:spPr>
        <a:xfrm>
          <a:off x="3984" y="139719"/>
          <a:ext cx="4384519" cy="368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Список використаної літератури:</a:t>
          </a:r>
          <a:endParaRPr lang="uk-UA" sz="2400" kern="1200" dirty="0"/>
        </a:p>
      </dsp:txBody>
      <dsp:txXfrm>
        <a:off x="3984" y="139719"/>
        <a:ext cx="4384519" cy="368632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1488D1-A25D-45C5-8B80-03ADD57A7801}">
      <dsp:nvSpPr>
        <dsp:cNvPr id="0" name=""/>
        <dsp:cNvSpPr/>
      </dsp:nvSpPr>
      <dsp:spPr>
        <a:xfrm>
          <a:off x="3642" y="100795"/>
          <a:ext cx="3660919" cy="1382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/>
            <a:t>1. </a:t>
          </a:r>
          <a:r>
            <a:rPr lang="uk-UA" sz="1200" b="0" i="0" kern="1200" baseline="0" dirty="0" err="1" smtClean="0"/>
            <a:t>Козловець</a:t>
          </a:r>
          <a:r>
            <a:rPr lang="uk-UA" sz="1200" b="0" i="0" kern="1200" baseline="0" dirty="0" smtClean="0"/>
            <a:t> М. А. Феномен національної ідентичності: виклики глобалізації: монографія / М. А. </a:t>
          </a:r>
          <a:r>
            <a:rPr lang="uk-UA" sz="1200" b="0" i="0" kern="1200" baseline="0" dirty="0" err="1" smtClean="0"/>
            <a:t>Козловець</a:t>
          </a:r>
          <a:r>
            <a:rPr lang="uk-UA" sz="1200" b="0" i="0" kern="1200" baseline="0" dirty="0" smtClean="0"/>
            <a:t>. – Житомир: Вид-во ЖДУ ім. І. Франка, 2009. – 558 с.</a:t>
          </a:r>
          <a:endParaRPr lang="uk-UA" sz="1200" b="0" i="0" kern="1200" baseline="0" dirty="0"/>
        </a:p>
      </dsp:txBody>
      <dsp:txXfrm>
        <a:off x="3642" y="100795"/>
        <a:ext cx="3660919" cy="1382585"/>
      </dsp:txXfrm>
    </dsp:sp>
    <dsp:sp modelId="{64C5D19C-388A-4BB5-BCC5-EB8E37C32955}">
      <dsp:nvSpPr>
        <dsp:cNvPr id="0" name=""/>
        <dsp:cNvSpPr/>
      </dsp:nvSpPr>
      <dsp:spPr>
        <a:xfrm>
          <a:off x="4355854" y="100795"/>
          <a:ext cx="3345358" cy="1382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/>
            <a:t>2. </a:t>
          </a:r>
          <a:r>
            <a:rPr lang="uk-UA" sz="1200" b="0" i="0" kern="1200" baseline="0" dirty="0" err="1" smtClean="0"/>
            <a:t>Валуйський</a:t>
          </a:r>
          <a:r>
            <a:rPr lang="uk-UA" sz="1200" b="0" i="0" kern="1200" baseline="0" dirty="0" smtClean="0"/>
            <a:t> О. О. Глобалізація сучасного світу та проблеми міжнародного туризму / О. О. </a:t>
          </a:r>
          <a:r>
            <a:rPr lang="uk-UA" sz="1200" b="0" i="0" kern="1200" baseline="0" dirty="0" err="1" smtClean="0"/>
            <a:t>Валуйський</a:t>
          </a:r>
          <a:r>
            <a:rPr lang="uk-UA" sz="1200" b="0" i="0" kern="1200" baseline="0" dirty="0" smtClean="0"/>
            <a:t> // </a:t>
          </a:r>
          <a:r>
            <a:rPr lang="uk-UA" sz="1200" b="0" i="0" kern="1200" baseline="0" dirty="0" err="1" smtClean="0"/>
            <a:t>Туризмологія</a:t>
          </a:r>
          <a:r>
            <a:rPr lang="uk-UA" sz="1200" b="0" i="0" kern="1200" baseline="0" dirty="0" smtClean="0"/>
            <a:t>: концептуальні засади туризму: монографія / [В. К. </a:t>
          </a:r>
          <a:r>
            <a:rPr lang="uk-UA" sz="1200" b="0" i="0" kern="1200" baseline="0" dirty="0" err="1" smtClean="0"/>
            <a:t>Федорченко</a:t>
          </a:r>
          <a:r>
            <a:rPr lang="uk-UA" sz="1200" b="0" i="0" kern="1200" baseline="0" dirty="0" smtClean="0"/>
            <a:t>, В. С. </a:t>
          </a:r>
          <a:r>
            <a:rPr lang="uk-UA" sz="1200" b="0" i="0" kern="1200" baseline="0" dirty="0" err="1" smtClean="0"/>
            <a:t>Пазенок</a:t>
          </a:r>
          <a:r>
            <a:rPr lang="uk-UA" sz="1200" b="0" i="0" kern="1200" baseline="0" dirty="0" smtClean="0"/>
            <a:t>, О. А. </a:t>
          </a:r>
          <a:r>
            <a:rPr lang="uk-UA" sz="1200" b="0" i="0" kern="1200" baseline="0" dirty="0" err="1" smtClean="0"/>
            <a:t>Кручек</a:t>
          </a:r>
          <a:r>
            <a:rPr lang="uk-UA" sz="1200" b="0" i="0" kern="1200" baseline="0" dirty="0" smtClean="0"/>
            <a:t> та ін.]. – Київ : ВЦ «Академія», 2013. – С. 307–315. 8</a:t>
          </a:r>
          <a:endParaRPr lang="uk-UA" sz="1200" b="0" i="0" kern="1200" baseline="0" dirty="0"/>
        </a:p>
      </dsp:txBody>
      <dsp:txXfrm>
        <a:off x="4355854" y="100795"/>
        <a:ext cx="3345358" cy="1382585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CE2E92-0F12-4EE1-8324-B17911F0EC51}">
      <dsp:nvSpPr>
        <dsp:cNvPr id="0" name=""/>
        <dsp:cNvSpPr/>
      </dsp:nvSpPr>
      <dsp:spPr>
        <a:xfrm>
          <a:off x="0" y="70669"/>
          <a:ext cx="3312368" cy="1612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Валуйський</a:t>
          </a:r>
          <a:r>
            <a:rPr lang="ru-RU" sz="1500" kern="1200" dirty="0" smtClean="0"/>
            <a:t> О. О. </a:t>
          </a:r>
          <a:r>
            <a:rPr lang="ru-RU" sz="1500" kern="1200" dirty="0" err="1" smtClean="0"/>
            <a:t>Глобалізація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сучасного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світу</a:t>
          </a:r>
          <a:r>
            <a:rPr lang="ru-RU" sz="1500" kern="1200" dirty="0" smtClean="0"/>
            <a:t> та </a:t>
          </a:r>
          <a:r>
            <a:rPr lang="ru-RU" sz="1500" kern="1200" dirty="0" err="1" smtClean="0"/>
            <a:t>проблеми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міжнародного</a:t>
          </a:r>
          <a:r>
            <a:rPr lang="ru-RU" sz="1500" kern="1200" dirty="0" smtClean="0"/>
            <a:t> туризму / О. О. </a:t>
          </a:r>
          <a:r>
            <a:rPr lang="ru-RU" sz="1500" kern="1200" dirty="0" err="1" smtClean="0"/>
            <a:t>Валуйський</a:t>
          </a:r>
          <a:r>
            <a:rPr lang="ru-RU" sz="1500" kern="1200" dirty="0" smtClean="0"/>
            <a:t> // </a:t>
          </a:r>
          <a:r>
            <a:rPr lang="ru-RU" sz="1500" kern="1200" dirty="0" err="1" smtClean="0"/>
            <a:t>Туризмологія</a:t>
          </a:r>
          <a:r>
            <a:rPr lang="ru-RU" sz="1500" kern="1200" dirty="0" smtClean="0"/>
            <a:t>: </a:t>
          </a:r>
          <a:r>
            <a:rPr lang="ru-RU" sz="1500" kern="1200" dirty="0" err="1" smtClean="0"/>
            <a:t>концептуальні</a:t>
          </a:r>
          <a:r>
            <a:rPr lang="ru-RU" sz="1500" kern="1200" dirty="0" smtClean="0"/>
            <a:t> засади туризму: </a:t>
          </a:r>
          <a:r>
            <a:rPr lang="ru-RU" sz="1500" kern="1200" dirty="0" err="1" smtClean="0"/>
            <a:t>монографія</a:t>
          </a:r>
          <a:endParaRPr lang="uk-UA" sz="1500" kern="1200" dirty="0"/>
        </a:p>
      </dsp:txBody>
      <dsp:txXfrm>
        <a:off x="0" y="70669"/>
        <a:ext cx="3312368" cy="16129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BCEEC8-6428-4214-890B-BD08308EC553}">
      <dsp:nvSpPr>
        <dsp:cNvPr id="0" name=""/>
        <dsp:cNvSpPr/>
      </dsp:nvSpPr>
      <dsp:spPr>
        <a:xfrm>
          <a:off x="0" y="0"/>
          <a:ext cx="9144000" cy="1412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Сучасний туризм тісно пов’язаний з розвитком і охоплює все більше нових напрямів. </a:t>
          </a:r>
          <a:endParaRPr lang="uk-UA" sz="2800" kern="1200" dirty="0"/>
        </a:p>
      </dsp:txBody>
      <dsp:txXfrm>
        <a:off x="1970077" y="0"/>
        <a:ext cx="7173922" cy="1412776"/>
      </dsp:txXfrm>
    </dsp:sp>
    <dsp:sp modelId="{5A89B374-F387-45D8-A3C9-77036A24D31D}">
      <dsp:nvSpPr>
        <dsp:cNvPr id="0" name=""/>
        <dsp:cNvSpPr/>
      </dsp:nvSpPr>
      <dsp:spPr>
        <a:xfrm>
          <a:off x="141277" y="141277"/>
          <a:ext cx="1828800" cy="1130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C546D7-DAC5-4959-A73F-9F078516FC0A}">
      <dsp:nvSpPr>
        <dsp:cNvPr id="0" name=""/>
        <dsp:cNvSpPr/>
      </dsp:nvSpPr>
      <dsp:spPr>
        <a:xfrm>
          <a:off x="0" y="0"/>
          <a:ext cx="1726505" cy="2448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Глобалізація – це внутрішньо суперечливий, парадоксальний процес.</a:t>
          </a:r>
          <a:endParaRPr lang="uk-UA" sz="1600" kern="1200" dirty="0"/>
        </a:p>
      </dsp:txBody>
      <dsp:txXfrm>
        <a:off x="0" y="0"/>
        <a:ext cx="1726505" cy="24482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A33B5C-B66B-4091-AAE1-7CB525C8845C}">
      <dsp:nvSpPr>
        <dsp:cNvPr id="0" name=""/>
        <dsp:cNvSpPr/>
      </dsp:nvSpPr>
      <dsp:spPr>
        <a:xfrm>
          <a:off x="432047" y="0"/>
          <a:ext cx="2075396" cy="24622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Глобалізація впливає на міжнародний туризм суперечливо: в одних ситуаціях відкриває сприятливі перспективи, в інших – породжує проблеми та небезпеку. Задля стійкого розвитку міжнародний туризм має пристосовуватися до змін </a:t>
          </a:r>
          <a:endParaRPr lang="uk-UA" sz="1300" kern="1200" dirty="0"/>
        </a:p>
      </dsp:txBody>
      <dsp:txXfrm>
        <a:off x="432047" y="0"/>
        <a:ext cx="2075396" cy="24622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C5DB24-BFC9-4D01-AF7E-1417BC0A7FF1}">
      <dsp:nvSpPr>
        <dsp:cNvPr id="0" name=""/>
        <dsp:cNvSpPr/>
      </dsp:nvSpPr>
      <dsp:spPr>
        <a:xfrm>
          <a:off x="0" y="225221"/>
          <a:ext cx="8280920" cy="22138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Характерною рисою процесу глобалізації в туристичній сфері, що сприяє розвитку партнерських відносин, є зростання ролі сучасних інформаційних і телекомунікаційних технологій, зокрема наявність на ринку послуг так званих глобальних </a:t>
          </a:r>
          <a:r>
            <a:rPr lang="uk-UA" sz="2100" kern="1200" dirty="0" err="1" smtClean="0"/>
            <a:t>онлайн</a:t>
          </a:r>
          <a:r>
            <a:rPr lang="uk-UA" sz="2100" kern="1200" dirty="0" smtClean="0"/>
            <a:t> агентств подорожей, де торгівля послугами відбувається виключно в </a:t>
          </a:r>
          <a:r>
            <a:rPr lang="uk-UA" sz="2100" kern="1200" dirty="0" err="1" smtClean="0"/>
            <a:t>онлайн</a:t>
          </a:r>
          <a:r>
            <a:rPr lang="uk-UA" sz="2100" kern="1200" dirty="0" smtClean="0"/>
            <a:t> режимі.</a:t>
          </a:r>
          <a:endParaRPr lang="uk-UA" sz="2100" kern="1200" dirty="0"/>
        </a:p>
      </dsp:txBody>
      <dsp:txXfrm>
        <a:off x="0" y="225221"/>
        <a:ext cx="8280920" cy="22138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A42345-9DA9-497A-814D-8499C7A3E2B6}">
      <dsp:nvSpPr>
        <dsp:cNvPr id="0" name=""/>
        <dsp:cNvSpPr/>
      </dsp:nvSpPr>
      <dsp:spPr>
        <a:xfrm>
          <a:off x="0" y="65504"/>
          <a:ext cx="8064896" cy="5036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Серед провідних </a:t>
          </a:r>
          <a:r>
            <a:rPr lang="uk-UA" sz="2100" kern="1200" dirty="0" err="1" smtClean="0"/>
            <a:t>онлайн</a:t>
          </a:r>
          <a:r>
            <a:rPr lang="uk-UA" sz="2100" kern="1200" dirty="0" smtClean="0"/>
            <a:t> агентств подорожей виділяють наступні :</a:t>
          </a:r>
          <a:endParaRPr lang="uk-UA" sz="2100" kern="1200" dirty="0"/>
        </a:p>
      </dsp:txBody>
      <dsp:txXfrm>
        <a:off x="0" y="65504"/>
        <a:ext cx="8064896" cy="50368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05155A-A8BA-4CD5-83BA-4EEE7CE60F4C}">
      <dsp:nvSpPr>
        <dsp:cNvPr id="0" name=""/>
        <dsp:cNvSpPr/>
      </dsp:nvSpPr>
      <dsp:spPr>
        <a:xfrm rot="10800000">
          <a:off x="1243520" y="4672"/>
          <a:ext cx="3902315" cy="104242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681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Expedia </a:t>
          </a:r>
          <a:endParaRPr lang="uk-UA" sz="2900" kern="1200" dirty="0"/>
        </a:p>
      </dsp:txBody>
      <dsp:txXfrm rot="10800000">
        <a:off x="1243520" y="4672"/>
        <a:ext cx="3902315" cy="1042426"/>
      </dsp:txXfrm>
    </dsp:sp>
    <dsp:sp modelId="{5E8FEE04-DE86-4152-A62C-F006414495E5}">
      <dsp:nvSpPr>
        <dsp:cNvPr id="0" name=""/>
        <dsp:cNvSpPr/>
      </dsp:nvSpPr>
      <dsp:spPr>
        <a:xfrm>
          <a:off x="722307" y="4672"/>
          <a:ext cx="1042426" cy="10424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64ACE-7827-4221-AD18-7BEBF7DE6CF8}">
      <dsp:nvSpPr>
        <dsp:cNvPr id="0" name=""/>
        <dsp:cNvSpPr/>
      </dsp:nvSpPr>
      <dsp:spPr>
        <a:xfrm rot="10800000">
          <a:off x="1243520" y="1358271"/>
          <a:ext cx="3902315" cy="104242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681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err="1" smtClean="0"/>
            <a:t>Priceline</a:t>
          </a:r>
          <a:r>
            <a:rPr lang="uk-UA" sz="2900" kern="1200" dirty="0" smtClean="0"/>
            <a:t> </a:t>
          </a:r>
          <a:endParaRPr lang="uk-UA" sz="2900" kern="1200" dirty="0"/>
        </a:p>
      </dsp:txBody>
      <dsp:txXfrm rot="10800000">
        <a:off x="1243520" y="1358271"/>
        <a:ext cx="3902315" cy="1042426"/>
      </dsp:txXfrm>
    </dsp:sp>
    <dsp:sp modelId="{2FC44468-E092-43C1-861E-5B420B2FFB60}">
      <dsp:nvSpPr>
        <dsp:cNvPr id="0" name=""/>
        <dsp:cNvSpPr/>
      </dsp:nvSpPr>
      <dsp:spPr>
        <a:xfrm>
          <a:off x="722307" y="1358271"/>
          <a:ext cx="1042426" cy="10424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9864F-343E-46D7-8DE6-E6B3ECF7822C}">
      <dsp:nvSpPr>
        <dsp:cNvPr id="0" name=""/>
        <dsp:cNvSpPr/>
      </dsp:nvSpPr>
      <dsp:spPr>
        <a:xfrm rot="10800000">
          <a:off x="1243520" y="2711870"/>
          <a:ext cx="3902315" cy="104242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681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err="1" smtClean="0"/>
            <a:t>American</a:t>
          </a:r>
          <a:r>
            <a:rPr lang="uk-UA" sz="2900" kern="1200" dirty="0" smtClean="0"/>
            <a:t> Express</a:t>
          </a:r>
          <a:endParaRPr lang="uk-UA" sz="2900" kern="1200" dirty="0"/>
        </a:p>
      </dsp:txBody>
      <dsp:txXfrm rot="10800000">
        <a:off x="1243520" y="2711870"/>
        <a:ext cx="3902315" cy="1042426"/>
      </dsp:txXfrm>
    </dsp:sp>
    <dsp:sp modelId="{CBC852AD-0A24-480C-9497-E1E1E662BB5B}">
      <dsp:nvSpPr>
        <dsp:cNvPr id="0" name=""/>
        <dsp:cNvSpPr/>
      </dsp:nvSpPr>
      <dsp:spPr>
        <a:xfrm>
          <a:off x="722307" y="2711870"/>
          <a:ext cx="1042426" cy="104242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88C59-F500-468C-BFDE-069254229112}">
      <dsp:nvSpPr>
        <dsp:cNvPr id="0" name=""/>
        <dsp:cNvSpPr/>
      </dsp:nvSpPr>
      <dsp:spPr>
        <a:xfrm rot="10800000">
          <a:off x="1243520" y="4065468"/>
          <a:ext cx="3902315" cy="104242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681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err="1" smtClean="0"/>
            <a:t>Carlson</a:t>
          </a:r>
          <a:r>
            <a:rPr lang="uk-UA" sz="2900" kern="1200" dirty="0" smtClean="0"/>
            <a:t> </a:t>
          </a:r>
          <a:r>
            <a:rPr lang="uk-UA" sz="2900" kern="1200" dirty="0" err="1" smtClean="0"/>
            <a:t>Wagonlit</a:t>
          </a:r>
          <a:r>
            <a:rPr lang="uk-UA" sz="2900" kern="1200" dirty="0" smtClean="0"/>
            <a:t> </a:t>
          </a:r>
          <a:r>
            <a:rPr lang="uk-UA" sz="2900" kern="1200" dirty="0" err="1" smtClean="0"/>
            <a:t>Travel</a:t>
          </a:r>
          <a:r>
            <a:rPr lang="uk-UA" sz="2900" kern="1200" dirty="0" smtClean="0"/>
            <a:t>. </a:t>
          </a:r>
          <a:endParaRPr lang="uk-UA" sz="2900" kern="1200" dirty="0"/>
        </a:p>
      </dsp:txBody>
      <dsp:txXfrm rot="10800000">
        <a:off x="1243520" y="4065468"/>
        <a:ext cx="3902315" cy="1042426"/>
      </dsp:txXfrm>
    </dsp:sp>
    <dsp:sp modelId="{D78C8801-B259-47E5-B39D-0F4E113DC0C5}">
      <dsp:nvSpPr>
        <dsp:cNvPr id="0" name=""/>
        <dsp:cNvSpPr/>
      </dsp:nvSpPr>
      <dsp:spPr>
        <a:xfrm>
          <a:off x="722307" y="4065468"/>
          <a:ext cx="1042426" cy="104242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9CCEE8-FF7B-4358-B8EF-A96154CCF181}">
      <dsp:nvSpPr>
        <dsp:cNvPr id="0" name=""/>
        <dsp:cNvSpPr/>
      </dsp:nvSpPr>
      <dsp:spPr>
        <a:xfrm>
          <a:off x="0" y="0"/>
          <a:ext cx="8200895" cy="57606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/>
            <a:t>Етапи</a:t>
          </a:r>
          <a:r>
            <a:rPr lang="ru-RU" sz="3400" kern="1200" dirty="0" smtClean="0"/>
            <a:t> </a:t>
          </a:r>
          <a:r>
            <a:rPr lang="ru-RU" sz="3400" kern="1200" dirty="0" err="1" smtClean="0"/>
            <a:t>розвитку</a:t>
          </a:r>
          <a:r>
            <a:rPr lang="ru-RU" sz="3400" kern="1200" dirty="0" smtClean="0"/>
            <a:t> </a:t>
          </a:r>
          <a:r>
            <a:rPr lang="ru-RU" sz="3400" kern="1200" dirty="0" err="1" smtClean="0"/>
            <a:t>глобал</a:t>
          </a:r>
          <a:r>
            <a:rPr lang="uk-UA" sz="3400" kern="1200" dirty="0" err="1" smtClean="0"/>
            <a:t>ізація</a:t>
          </a:r>
          <a:r>
            <a:rPr lang="uk-UA" sz="3400" kern="1200" dirty="0" smtClean="0"/>
            <a:t>:</a:t>
          </a:r>
          <a:endParaRPr lang="uk-UA" sz="3400" kern="1200" dirty="0"/>
        </a:p>
      </dsp:txBody>
      <dsp:txXfrm>
        <a:off x="0" y="0"/>
        <a:ext cx="8200895" cy="57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image" Target="../media/image22.jpeg"/><Relationship Id="rId18" Type="http://schemas.microsoft.com/office/2007/relationships/diagramDrawing" Target="../diagrams/drawing21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openxmlformats.org/officeDocument/2006/relationships/diagramColors" Target="../diagrams/colors21.xml"/><Relationship Id="rId2" Type="http://schemas.openxmlformats.org/officeDocument/2006/relationships/image" Target="../media/image17.jpeg"/><Relationship Id="rId16" Type="http://schemas.openxmlformats.org/officeDocument/2006/relationships/diagramQuickStyle" Target="../diagrams/quickStyl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diagramLayout" Target="../diagrams/layout21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diagramData" Target="../diagrams/data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image" Target="../media/image23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diagramData" Target="../diagrams/data27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17" Type="http://schemas.microsoft.com/office/2007/relationships/diagramDrawing" Target="../diagrams/drawing27.xml"/><Relationship Id="rId2" Type="http://schemas.openxmlformats.org/officeDocument/2006/relationships/image" Target="../media/image17.jpeg"/><Relationship Id="rId16" Type="http://schemas.openxmlformats.org/officeDocument/2006/relationships/diagramColors" Target="../diagrams/colors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Relationship Id="rId14" Type="http://schemas.openxmlformats.org/officeDocument/2006/relationships/diagramLayout" Target="../diagrams/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image" Target="../media/image8.jpeg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18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globaliz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3851920" y="4221088"/>
          <a:ext cx="518457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5796136" y="5373216"/>
          <a:ext cx="266429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1440263_14-p-nezhnii-odnotonnii-zelenii-fon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</p:spPr>
      </p:pic>
      <p:pic>
        <p:nvPicPr>
          <p:cNvPr id="6" name="Рисунок 5" descr="0-02-05-e8b10ba2d4f8aceb33eb634f3db6ba47f67efc96e8a9e44093988a62b3729f83_5ad7d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6991" y="476672"/>
            <a:ext cx="9200991" cy="4150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1440263_14-p-nezhnii-odnotonnii-zelenii-fon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0" y="188640"/>
          <a:ext cx="9144000" cy="1283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2cc7c64a-f313-40d4-943b-11c5b177af10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484784"/>
            <a:ext cx="9144000" cy="5189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1440263_14-p-nezhnii-odnotonnii-zelenii-fon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0" y="188640"/>
          <a:ext cx="91440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0" y="1772816"/>
          <a:ext cx="91440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Рисунок 7" descr="274px-TUI_KWA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544" y="2276872"/>
            <a:ext cx="4737403" cy="378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5652120" y="2708920"/>
          <a:ext cx="288032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1440263_14-p-nezhnii-odnotonnii-zelenii-fon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179512" y="553851"/>
          <a:ext cx="3384376" cy="129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79512" y="3645024"/>
          <a:ext cx="352839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Рисунок 8" descr="Fosun_Thomas_Cook_Tourism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20072" y="332656"/>
            <a:ext cx="2217420" cy="2598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b929377e-443f-48f7-8474-09ee4d6ded2ekuoni-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3933056"/>
            <a:ext cx="3637555" cy="633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68911_10205747113212598_5051659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539552" y="260648"/>
          <a:ext cx="8064896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1440263_14-p-nezhnii-odnotonnii-zelenii-fon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47667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483768" y="476672"/>
          <a:ext cx="439248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899592" y="1340768"/>
          <a:ext cx="770485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987824" y="3356992"/>
          <a:ext cx="3312368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evropa-turizm-leto-2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5"/>
            <a:ext cx="9144000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0" y="0"/>
          <a:ext cx="9144000" cy="14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755576" y="620688"/>
          <a:ext cx="172819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516216" y="4149080"/>
          <a:ext cx="2627784" cy="246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 descr="glebov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537245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9924" y="0"/>
            <a:ext cx="5244075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395536" y="4005064"/>
          <a:ext cx="828092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Синий_фон_5120х3200-1024x576-MM-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8569" y="0"/>
            <a:ext cx="9692569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179512" y="476672"/>
          <a:ext cx="806489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-324544" y="1412776"/>
          <a:ext cx="58681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Рисунок 8" descr="ftpost2910-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6200000">
            <a:off x="4363919" y="2484952"/>
            <a:ext cx="4901379" cy="2757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иний_фон_5120х3200-1024x576-MM-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251520" y="2492896"/>
          <a:ext cx="820891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0" y="620688"/>
          <a:ext cx="9144000" cy="15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79625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35010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827584" y="3789040"/>
          <a:ext cx="2376264" cy="116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4788024" y="3861048"/>
          <a:ext cx="295232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0"/>
          <a:ext cx="9144000" cy="105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331640" y="1196752"/>
          <a:ext cx="619268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755576" y="2060848"/>
          <a:ext cx="770485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1440263_14-p-nezhnii-odnotonnii-zelenii-fon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395536" y="476672"/>
          <a:ext cx="244827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076056" y="2852936"/>
          <a:ext cx="388843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Рисунок 6" descr="Marriott_Logo.sv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2636912"/>
            <a:ext cx="5031851" cy="259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orp-brands-hor-feat-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548680"/>
            <a:ext cx="4572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523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UserAnna</dc:creator>
  <cp:lastModifiedBy>UserAnna</cp:lastModifiedBy>
  <cp:revision>118</cp:revision>
  <dcterms:created xsi:type="dcterms:W3CDTF">2021-03-11T17:26:52Z</dcterms:created>
  <dcterms:modified xsi:type="dcterms:W3CDTF">2021-03-15T10:22:37Z</dcterms:modified>
</cp:coreProperties>
</file>