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3"/>
  </p:notesMasterIdLst>
  <p:sldIdLst>
    <p:sldId id="256" r:id="rId2"/>
    <p:sldId id="260" r:id="rId3"/>
    <p:sldId id="268" r:id="rId4"/>
    <p:sldId id="262" r:id="rId5"/>
    <p:sldId id="259" r:id="rId6"/>
    <p:sldId id="263" r:id="rId7"/>
    <p:sldId id="265" r:id="rId8"/>
    <p:sldId id="257" r:id="rId9"/>
    <p:sldId id="274" r:id="rId10"/>
    <p:sldId id="271" r:id="rId11"/>
    <p:sldId id="27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aven Pro" panose="020B0604020202020204" charset="0"/>
      <p:regular r:id="rId18"/>
      <p:bold r:id="rId19"/>
    </p:embeddedFont>
    <p:embeddedFont>
      <p:font typeface="Pacifico" panose="020B0604020202020204" charset="-52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4BFFF20-839A-4E77-BDA6-3ACAAF992A4C}">
  <a:tblStyle styleId="{D4BFFF20-839A-4E77-BDA6-3ACAAF992A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g1129b41d3d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4" name="Google Shape;914;g1129b41d3d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g112c29bf982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4" name="Google Shape;2544;g112c29bf982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g112c29bf982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5" name="Google Shape;2685;g112c29bf982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7" name="Google Shape;1207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112c29bf982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112c29bf982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12c29bf98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12c29bf982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112c29bf98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112c29bf98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112c29bf982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112c29bf982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1129b41d3d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1129b41d3d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8" name="Google Shape;2618;g112c29bf982_0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9" name="Google Shape;2619;g112c29bf982_0_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17325" y="3368900"/>
            <a:ext cx="3367076" cy="222867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709195" y="-574837"/>
            <a:ext cx="3750799" cy="222868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53059" y="-1095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885312" y="-109544"/>
            <a:ext cx="3926904" cy="17535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902281" y="3929998"/>
            <a:ext cx="120773" cy="120074"/>
            <a:chOff x="8003431" y="3929998"/>
            <a:chExt cx="120773" cy="120074"/>
          </a:xfrm>
        </p:grpSpPr>
        <p:sp>
          <p:nvSpPr>
            <p:cNvPr id="16" name="Google Shape;16;p2"/>
            <p:cNvSpPr/>
            <p:nvPr/>
          </p:nvSpPr>
          <p:spPr>
            <a:xfrm>
              <a:off x="8009604" y="3932754"/>
              <a:ext cx="101556" cy="96045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003431" y="3943703"/>
              <a:ext cx="120773" cy="7139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51454" y="3929998"/>
              <a:ext cx="9627" cy="120074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5375585" y="48125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5946776" y="4290288"/>
            <a:ext cx="114563" cy="83699"/>
            <a:chOff x="2355525" y="2486700"/>
            <a:chExt cx="77950" cy="56950"/>
          </a:xfrm>
        </p:grpSpPr>
        <p:sp>
          <p:nvSpPr>
            <p:cNvPr id="21" name="Google Shape;21;p2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4997647" y="39300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902275" y="3690076"/>
            <a:ext cx="2754874" cy="2036965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955875" y="1131175"/>
            <a:ext cx="5741700" cy="17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473525" y="2773066"/>
            <a:ext cx="4627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9"/>
          <p:cNvSpPr/>
          <p:nvPr/>
        </p:nvSpPr>
        <p:spPr>
          <a:xfrm rot="2699291" flipH="1">
            <a:off x="7379434" y="3528471"/>
            <a:ext cx="2471513" cy="3078321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9"/>
          <p:cNvSpPr/>
          <p:nvPr/>
        </p:nvSpPr>
        <p:spPr>
          <a:xfrm rot="7200048" flipH="1">
            <a:off x="7332376" y="-1242844"/>
            <a:ext cx="2377514" cy="2954688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9"/>
          <p:cNvSpPr/>
          <p:nvPr/>
        </p:nvSpPr>
        <p:spPr>
          <a:xfrm rot="-9900080" flipH="1">
            <a:off x="-788120" y="-781205"/>
            <a:ext cx="1635026" cy="3110824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9"/>
          <p:cNvSpPr/>
          <p:nvPr/>
        </p:nvSpPr>
        <p:spPr>
          <a:xfrm rot="4499924">
            <a:off x="6156626" y="-512291"/>
            <a:ext cx="3479837" cy="2573006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9"/>
          <p:cNvSpPr/>
          <p:nvPr/>
        </p:nvSpPr>
        <p:spPr>
          <a:xfrm rot="-79">
            <a:off x="5614887" y="3722626"/>
            <a:ext cx="3926813" cy="175351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8" name="Google Shape;358;p19"/>
          <p:cNvGrpSpPr/>
          <p:nvPr/>
        </p:nvGrpSpPr>
        <p:grpSpPr>
          <a:xfrm>
            <a:off x="8767820" y="3602234"/>
            <a:ext cx="128939" cy="129634"/>
            <a:chOff x="8074545" y="2628459"/>
            <a:chExt cx="128939" cy="129634"/>
          </a:xfrm>
        </p:grpSpPr>
        <p:sp>
          <p:nvSpPr>
            <p:cNvPr id="359" name="Google Shape;359;p19"/>
            <p:cNvSpPr/>
            <p:nvPr/>
          </p:nvSpPr>
          <p:spPr>
            <a:xfrm rot="-8999881">
              <a:off x="8097593" y="2653211"/>
              <a:ext cx="69039" cy="77600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9"/>
            <p:cNvSpPr/>
            <p:nvPr/>
          </p:nvSpPr>
          <p:spPr>
            <a:xfrm rot="-8999881">
              <a:off x="8092161" y="2645485"/>
              <a:ext cx="93706" cy="9558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1" name="Google Shape;361;p19"/>
          <p:cNvSpPr/>
          <p:nvPr/>
        </p:nvSpPr>
        <p:spPr>
          <a:xfrm rot="-8999881">
            <a:off x="8682405" y="4069231"/>
            <a:ext cx="99328" cy="105003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" name="Google Shape;362;p19"/>
          <p:cNvGrpSpPr/>
          <p:nvPr/>
        </p:nvGrpSpPr>
        <p:grpSpPr>
          <a:xfrm>
            <a:off x="8522181" y="2911328"/>
            <a:ext cx="168021" cy="231444"/>
            <a:chOff x="8674581" y="2911328"/>
            <a:chExt cx="168021" cy="231444"/>
          </a:xfrm>
        </p:grpSpPr>
        <p:sp>
          <p:nvSpPr>
            <p:cNvPr id="363" name="Google Shape;363;p19"/>
            <p:cNvSpPr/>
            <p:nvPr/>
          </p:nvSpPr>
          <p:spPr>
            <a:xfrm rot="-8999881">
              <a:off x="8706091" y="2938899"/>
              <a:ext cx="105002" cy="154187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 rot="-8999881">
              <a:off x="8750585" y="3067378"/>
              <a:ext cx="61491" cy="64329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 rot="-8999881">
              <a:off x="8702728" y="2922393"/>
              <a:ext cx="58706" cy="5394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6" name="Google Shape;366;p19"/>
          <p:cNvSpPr/>
          <p:nvPr/>
        </p:nvSpPr>
        <p:spPr>
          <a:xfrm rot="-4500235">
            <a:off x="477736" y="3152562"/>
            <a:ext cx="5553" cy="137342"/>
          </a:xfrm>
          <a:custGeom>
            <a:avLst/>
            <a:gdLst/>
            <a:ahLst/>
            <a:cxnLst/>
            <a:rect l="l" t="t" r="r" b="b"/>
            <a:pathLst>
              <a:path w="188" h="4650" fill="none" extrusionOk="0">
                <a:moveTo>
                  <a:pt x="187" y="4649"/>
                </a:moveTo>
                <a:cubicBezTo>
                  <a:pt x="57" y="3100"/>
                  <a:pt x="1" y="1550"/>
                  <a:pt x="19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"/>
          <p:cNvSpPr/>
          <p:nvPr/>
        </p:nvSpPr>
        <p:spPr>
          <a:xfrm rot="-4500235">
            <a:off x="507834" y="2920169"/>
            <a:ext cx="50211" cy="291726"/>
          </a:xfrm>
          <a:custGeom>
            <a:avLst/>
            <a:gdLst/>
            <a:ahLst/>
            <a:cxnLst/>
            <a:rect l="l" t="t" r="r" b="b"/>
            <a:pathLst>
              <a:path w="1700" h="9877" fill="none" extrusionOk="0">
                <a:moveTo>
                  <a:pt x="1700" y="9876"/>
                </a:moveTo>
                <a:cubicBezTo>
                  <a:pt x="1" y="9634"/>
                  <a:pt x="990" y="3193"/>
                  <a:pt x="1046" y="1868"/>
                </a:cubicBezTo>
                <a:lnTo>
                  <a:pt x="1121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19"/>
          <p:cNvGrpSpPr/>
          <p:nvPr/>
        </p:nvGrpSpPr>
        <p:grpSpPr>
          <a:xfrm rot="4500040">
            <a:off x="1947702" y="727662"/>
            <a:ext cx="229759" cy="197115"/>
            <a:chOff x="608679" y="3441539"/>
            <a:chExt cx="229766" cy="197121"/>
          </a:xfrm>
        </p:grpSpPr>
        <p:sp>
          <p:nvSpPr>
            <p:cNvPr id="369" name="Google Shape;369;p19"/>
            <p:cNvSpPr/>
            <p:nvPr/>
          </p:nvSpPr>
          <p:spPr>
            <a:xfrm rot="-4500235">
              <a:off x="671176" y="3478340"/>
              <a:ext cx="170983" cy="123519"/>
            </a:xfrm>
            <a:custGeom>
              <a:avLst/>
              <a:gdLst/>
              <a:ahLst/>
              <a:cxnLst/>
              <a:rect l="l" t="t" r="r" b="b"/>
              <a:pathLst>
                <a:path w="5789" h="4182" extrusionOk="0">
                  <a:moveTo>
                    <a:pt x="4855" y="0"/>
                  </a:moveTo>
                  <a:cubicBezTo>
                    <a:pt x="3212" y="579"/>
                    <a:pt x="1606" y="1344"/>
                    <a:pt x="1" y="2016"/>
                  </a:cubicBezTo>
                  <a:cubicBezTo>
                    <a:pt x="374" y="2763"/>
                    <a:pt x="748" y="3379"/>
                    <a:pt x="953" y="4182"/>
                  </a:cubicBezTo>
                  <a:cubicBezTo>
                    <a:pt x="2521" y="3622"/>
                    <a:pt x="4220" y="2950"/>
                    <a:pt x="5788" y="2390"/>
                  </a:cubicBezTo>
                  <a:cubicBezTo>
                    <a:pt x="5471" y="1587"/>
                    <a:pt x="5172" y="803"/>
                    <a:pt x="4855" y="0"/>
                  </a:cubicBezTo>
                  <a:close/>
                </a:path>
              </a:pathLst>
            </a:custGeom>
            <a:solidFill>
              <a:srgbClr val="23295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 rot="-4500235">
              <a:off x="639528" y="3480313"/>
              <a:ext cx="92122" cy="134566"/>
            </a:xfrm>
            <a:custGeom>
              <a:avLst/>
              <a:gdLst/>
              <a:ahLst/>
              <a:cxnLst/>
              <a:rect l="l" t="t" r="r" b="b"/>
              <a:pathLst>
                <a:path w="3119" h="4556" fill="none" extrusionOk="0">
                  <a:moveTo>
                    <a:pt x="3118" y="3921"/>
                  </a:moveTo>
                  <a:cubicBezTo>
                    <a:pt x="2689" y="3137"/>
                    <a:pt x="2260" y="2372"/>
                    <a:pt x="1830" y="1587"/>
                  </a:cubicBezTo>
                  <a:cubicBezTo>
                    <a:pt x="2110" y="1195"/>
                    <a:pt x="2110" y="654"/>
                    <a:pt x="1755" y="337"/>
                  </a:cubicBezTo>
                  <a:cubicBezTo>
                    <a:pt x="1382" y="1"/>
                    <a:pt x="766" y="19"/>
                    <a:pt x="411" y="355"/>
                  </a:cubicBezTo>
                  <a:cubicBezTo>
                    <a:pt x="57" y="691"/>
                    <a:pt x="1" y="1307"/>
                    <a:pt x="318" y="1699"/>
                  </a:cubicBezTo>
                  <a:cubicBezTo>
                    <a:pt x="430" y="1849"/>
                    <a:pt x="635" y="1998"/>
                    <a:pt x="803" y="2054"/>
                  </a:cubicBezTo>
                  <a:cubicBezTo>
                    <a:pt x="934" y="2110"/>
                    <a:pt x="1270" y="3940"/>
                    <a:pt x="1382" y="455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" name="Google Shape;371;p19"/>
          <p:cNvSpPr/>
          <p:nvPr/>
        </p:nvSpPr>
        <p:spPr>
          <a:xfrm rot="-4500150">
            <a:off x="133550" y="3912944"/>
            <a:ext cx="643340" cy="285682"/>
          </a:xfrm>
          <a:custGeom>
            <a:avLst/>
            <a:gdLst/>
            <a:ahLst/>
            <a:cxnLst/>
            <a:rect l="l" t="t" r="r" b="b"/>
            <a:pathLst>
              <a:path w="8999" h="3996" fill="none" extrusionOk="0">
                <a:moveTo>
                  <a:pt x="0" y="1177"/>
                </a:moveTo>
                <a:cubicBezTo>
                  <a:pt x="691" y="654"/>
                  <a:pt x="1718" y="803"/>
                  <a:pt x="2371" y="1345"/>
                </a:cubicBezTo>
                <a:cubicBezTo>
                  <a:pt x="3025" y="1905"/>
                  <a:pt x="3342" y="2782"/>
                  <a:pt x="3398" y="3622"/>
                </a:cubicBezTo>
                <a:cubicBezTo>
                  <a:pt x="2931" y="3622"/>
                  <a:pt x="2614" y="3081"/>
                  <a:pt x="2633" y="2614"/>
                </a:cubicBezTo>
                <a:cubicBezTo>
                  <a:pt x="2633" y="1513"/>
                  <a:pt x="3809" y="654"/>
                  <a:pt x="4891" y="785"/>
                </a:cubicBezTo>
                <a:cubicBezTo>
                  <a:pt x="5993" y="897"/>
                  <a:pt x="6889" y="1774"/>
                  <a:pt x="7281" y="2801"/>
                </a:cubicBezTo>
                <a:cubicBezTo>
                  <a:pt x="7374" y="3062"/>
                  <a:pt x="7449" y="3342"/>
                  <a:pt x="7337" y="3585"/>
                </a:cubicBezTo>
                <a:cubicBezTo>
                  <a:pt x="7225" y="3846"/>
                  <a:pt x="6870" y="3995"/>
                  <a:pt x="6665" y="3809"/>
                </a:cubicBezTo>
                <a:cubicBezTo>
                  <a:pt x="6609" y="3753"/>
                  <a:pt x="6590" y="3697"/>
                  <a:pt x="6553" y="3622"/>
                </a:cubicBezTo>
                <a:cubicBezTo>
                  <a:pt x="6198" y="2875"/>
                  <a:pt x="6422" y="1961"/>
                  <a:pt x="6945" y="1326"/>
                </a:cubicBezTo>
                <a:cubicBezTo>
                  <a:pt x="7468" y="673"/>
                  <a:pt x="8214" y="281"/>
                  <a:pt x="8998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"/>
          <p:cNvSpPr/>
          <p:nvPr/>
        </p:nvSpPr>
        <p:spPr>
          <a:xfrm rot="9899993">
            <a:off x="-1109307" y="-1132418"/>
            <a:ext cx="3479717" cy="257291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19"/>
          <p:cNvGrpSpPr/>
          <p:nvPr/>
        </p:nvGrpSpPr>
        <p:grpSpPr>
          <a:xfrm>
            <a:off x="3062474" y="245679"/>
            <a:ext cx="609180" cy="587634"/>
            <a:chOff x="3638475" y="3907100"/>
            <a:chExt cx="390175" cy="376399"/>
          </a:xfrm>
        </p:grpSpPr>
        <p:sp>
          <p:nvSpPr>
            <p:cNvPr id="374" name="Google Shape;374;p19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19"/>
          <p:cNvSpPr txBox="1">
            <a:spLocks noGrp="1"/>
          </p:cNvSpPr>
          <p:nvPr>
            <p:ph type="title"/>
          </p:nvPr>
        </p:nvSpPr>
        <p:spPr>
          <a:xfrm>
            <a:off x="5131330" y="1740625"/>
            <a:ext cx="27789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9"/>
          <p:cNvSpPr txBox="1">
            <a:spLocks noGrp="1"/>
          </p:cNvSpPr>
          <p:nvPr>
            <p:ph type="subTitle" idx="1"/>
          </p:nvPr>
        </p:nvSpPr>
        <p:spPr>
          <a:xfrm>
            <a:off x="5131330" y="2913150"/>
            <a:ext cx="27789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8"/>
          <p:cNvSpPr/>
          <p:nvPr/>
        </p:nvSpPr>
        <p:spPr>
          <a:xfrm rot="-1799934">
            <a:off x="7231188" y="-1196902"/>
            <a:ext cx="2471600" cy="3078097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8"/>
          <p:cNvSpPr/>
          <p:nvPr/>
        </p:nvSpPr>
        <p:spPr>
          <a:xfrm rot="1799987">
            <a:off x="-726462" y="-834730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8"/>
          <p:cNvSpPr/>
          <p:nvPr/>
        </p:nvSpPr>
        <p:spPr>
          <a:xfrm rot="-5400000">
            <a:off x="3683602" y="2830022"/>
            <a:ext cx="1411875" cy="466239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8"/>
          <p:cNvSpPr/>
          <p:nvPr/>
        </p:nvSpPr>
        <p:spPr>
          <a:xfrm>
            <a:off x="976135" y="1907382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0" name="Google Shape;580;p28"/>
          <p:cNvGrpSpPr/>
          <p:nvPr/>
        </p:nvGrpSpPr>
        <p:grpSpPr>
          <a:xfrm>
            <a:off x="1928326" y="470763"/>
            <a:ext cx="114563" cy="83699"/>
            <a:chOff x="2355525" y="2486700"/>
            <a:chExt cx="77950" cy="56950"/>
          </a:xfrm>
        </p:grpSpPr>
        <p:sp>
          <p:nvSpPr>
            <p:cNvPr id="581" name="Google Shape;581;p2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8"/>
          <p:cNvSpPr/>
          <p:nvPr/>
        </p:nvSpPr>
        <p:spPr>
          <a:xfrm>
            <a:off x="1360197" y="1024876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8"/>
          <p:cNvSpPr/>
          <p:nvPr/>
        </p:nvSpPr>
        <p:spPr>
          <a:xfrm rot="-900005">
            <a:off x="6741642" y="3833253"/>
            <a:ext cx="2691601" cy="1201957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28"/>
          <p:cNvSpPr/>
          <p:nvPr/>
        </p:nvSpPr>
        <p:spPr>
          <a:xfrm rot="4499975">
            <a:off x="-329222" y="3944391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6" name="Google Shape;586;p28"/>
          <p:cNvGrpSpPr/>
          <p:nvPr/>
        </p:nvGrpSpPr>
        <p:grpSpPr>
          <a:xfrm rot="6300037">
            <a:off x="7455294" y="581946"/>
            <a:ext cx="1251254" cy="1585890"/>
            <a:chOff x="6914009" y="2599127"/>
            <a:chExt cx="1150076" cy="1457653"/>
          </a:xfrm>
        </p:grpSpPr>
        <p:sp>
          <p:nvSpPr>
            <p:cNvPr id="587" name="Google Shape;587;p28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7528049" y="2599127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8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4" name="Google Shape;594;p28"/>
          <p:cNvGrpSpPr/>
          <p:nvPr/>
        </p:nvGrpSpPr>
        <p:grpSpPr>
          <a:xfrm rot="1800098">
            <a:off x="251797" y="2844509"/>
            <a:ext cx="114565" cy="83701"/>
            <a:chOff x="2355525" y="2486700"/>
            <a:chExt cx="77950" cy="56950"/>
          </a:xfrm>
        </p:grpSpPr>
        <p:sp>
          <p:nvSpPr>
            <p:cNvPr id="595" name="Google Shape;595;p28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7" name="Google Shape;597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8" name="Google Shape;598;p28"/>
          <p:cNvSpPr txBox="1">
            <a:spLocks noGrp="1"/>
          </p:cNvSpPr>
          <p:nvPr>
            <p:ph type="title" idx="2"/>
          </p:nvPr>
        </p:nvSpPr>
        <p:spPr>
          <a:xfrm>
            <a:off x="2799616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99" name="Google Shape;599;p28"/>
          <p:cNvSpPr txBox="1">
            <a:spLocks noGrp="1"/>
          </p:cNvSpPr>
          <p:nvPr>
            <p:ph type="subTitle" idx="1"/>
          </p:nvPr>
        </p:nvSpPr>
        <p:spPr>
          <a:xfrm>
            <a:off x="2799288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28"/>
          <p:cNvSpPr txBox="1">
            <a:spLocks noGrp="1"/>
          </p:cNvSpPr>
          <p:nvPr>
            <p:ph type="title" idx="3"/>
          </p:nvPr>
        </p:nvSpPr>
        <p:spPr>
          <a:xfrm>
            <a:off x="4760182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1" name="Google Shape;601;p28"/>
          <p:cNvSpPr txBox="1">
            <a:spLocks noGrp="1"/>
          </p:cNvSpPr>
          <p:nvPr>
            <p:ph type="subTitle" idx="4"/>
          </p:nvPr>
        </p:nvSpPr>
        <p:spPr>
          <a:xfrm>
            <a:off x="4759851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28"/>
          <p:cNvSpPr txBox="1">
            <a:spLocks noGrp="1"/>
          </p:cNvSpPr>
          <p:nvPr>
            <p:ph type="title" idx="5"/>
          </p:nvPr>
        </p:nvSpPr>
        <p:spPr>
          <a:xfrm>
            <a:off x="83900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3" name="Google Shape;603;p28"/>
          <p:cNvSpPr txBox="1">
            <a:spLocks noGrp="1"/>
          </p:cNvSpPr>
          <p:nvPr>
            <p:ph type="subTitle" idx="6"/>
          </p:nvPr>
        </p:nvSpPr>
        <p:spPr>
          <a:xfrm>
            <a:off x="838675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8"/>
          <p:cNvSpPr txBox="1">
            <a:spLocks noGrp="1"/>
          </p:cNvSpPr>
          <p:nvPr>
            <p:ph type="title" idx="7"/>
          </p:nvPr>
        </p:nvSpPr>
        <p:spPr>
          <a:xfrm>
            <a:off x="672076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ubTitle" idx="8"/>
          </p:nvPr>
        </p:nvSpPr>
        <p:spPr>
          <a:xfrm>
            <a:off x="6720425" y="3169660"/>
            <a:ext cx="1584900" cy="6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5"/>
          <p:cNvSpPr/>
          <p:nvPr/>
        </p:nvSpPr>
        <p:spPr>
          <a:xfrm rot="3600019">
            <a:off x="-444743" y="3774346"/>
            <a:ext cx="3108972" cy="138833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35"/>
          <p:cNvSpPr/>
          <p:nvPr/>
        </p:nvSpPr>
        <p:spPr>
          <a:xfrm rot="4499802" flipH="1">
            <a:off x="-1105175" y="-1196849"/>
            <a:ext cx="2471759" cy="307796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35"/>
          <p:cNvSpPr/>
          <p:nvPr/>
        </p:nvSpPr>
        <p:spPr>
          <a:xfrm rot="-3600013" flipH="1">
            <a:off x="7701442" y="-1215730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35"/>
          <p:cNvSpPr/>
          <p:nvPr/>
        </p:nvSpPr>
        <p:spPr>
          <a:xfrm rot="3599956" flipH="1">
            <a:off x="7004942" y="3070289"/>
            <a:ext cx="1411844" cy="466245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1" name="Google Shape;781;p35"/>
          <p:cNvGrpSpPr/>
          <p:nvPr/>
        </p:nvGrpSpPr>
        <p:grpSpPr>
          <a:xfrm>
            <a:off x="8126187" y="242879"/>
            <a:ext cx="609180" cy="587634"/>
            <a:chOff x="3638475" y="3907100"/>
            <a:chExt cx="390175" cy="376399"/>
          </a:xfrm>
        </p:grpSpPr>
        <p:sp>
          <p:nvSpPr>
            <p:cNvPr id="782" name="Google Shape;782;p35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5" name="Google Shape;785;p35"/>
          <p:cNvSpPr/>
          <p:nvPr/>
        </p:nvSpPr>
        <p:spPr>
          <a:xfrm rot="-200">
            <a:off x="1431452" y="4728367"/>
            <a:ext cx="84088" cy="8889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5"/>
          <p:cNvSpPr/>
          <p:nvPr/>
        </p:nvSpPr>
        <p:spPr>
          <a:xfrm rot="-200">
            <a:off x="209389" y="1952843"/>
            <a:ext cx="292227" cy="36345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7" name="Google Shape;787;p35"/>
          <p:cNvGrpSpPr/>
          <p:nvPr/>
        </p:nvGrpSpPr>
        <p:grpSpPr>
          <a:xfrm rot="3599956">
            <a:off x="8112035" y="4135233"/>
            <a:ext cx="165787" cy="158214"/>
            <a:chOff x="449403" y="3235495"/>
            <a:chExt cx="165790" cy="158217"/>
          </a:xfrm>
        </p:grpSpPr>
        <p:sp>
          <p:nvSpPr>
            <p:cNvPr id="788" name="Google Shape;788;p35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35"/>
          <p:cNvSpPr/>
          <p:nvPr/>
        </p:nvSpPr>
        <p:spPr>
          <a:xfrm rot="1799901">
            <a:off x="8658214" y="4037748"/>
            <a:ext cx="85082" cy="8994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3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40"/>
          <p:cNvSpPr/>
          <p:nvPr/>
        </p:nvSpPr>
        <p:spPr>
          <a:xfrm rot="-4499844" flipH="1">
            <a:off x="-662610" y="-1245647"/>
            <a:ext cx="3092366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40"/>
          <p:cNvSpPr/>
          <p:nvPr/>
        </p:nvSpPr>
        <p:spPr>
          <a:xfrm flipH="1">
            <a:off x="-679611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9" name="Google Shape;879;p40"/>
          <p:cNvGrpSpPr/>
          <p:nvPr/>
        </p:nvGrpSpPr>
        <p:grpSpPr>
          <a:xfrm rot="-4500040" flipH="1">
            <a:off x="283250" y="467434"/>
            <a:ext cx="1025529" cy="939465"/>
            <a:chOff x="7038525" y="2749225"/>
            <a:chExt cx="1025559" cy="939493"/>
          </a:xfrm>
        </p:grpSpPr>
        <p:sp>
          <p:nvSpPr>
            <p:cNvPr id="880" name="Google Shape;880;p40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0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0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7" name="Google Shape;887;p40"/>
          <p:cNvSpPr/>
          <p:nvPr/>
        </p:nvSpPr>
        <p:spPr>
          <a:xfrm rot="8451990" flipH="1">
            <a:off x="704617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40"/>
          <p:cNvSpPr/>
          <p:nvPr/>
        </p:nvSpPr>
        <p:spPr>
          <a:xfrm rot="900025" flipH="1">
            <a:off x="7613591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40"/>
          <p:cNvSpPr/>
          <p:nvPr/>
        </p:nvSpPr>
        <p:spPr>
          <a:xfrm flipH="1">
            <a:off x="-544561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41"/>
          <p:cNvSpPr/>
          <p:nvPr/>
        </p:nvSpPr>
        <p:spPr>
          <a:xfrm rot="7199981" flipH="1">
            <a:off x="-368543" y="2910"/>
            <a:ext cx="3108972" cy="138833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41"/>
          <p:cNvSpPr/>
          <p:nvPr/>
        </p:nvSpPr>
        <p:spPr>
          <a:xfrm rot="6300198">
            <a:off x="-1028975" y="3284480"/>
            <a:ext cx="2471759" cy="3077963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rgbClr val="FFD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41"/>
          <p:cNvSpPr/>
          <p:nvPr/>
        </p:nvSpPr>
        <p:spPr>
          <a:xfrm rot="-7199987">
            <a:off x="7777642" y="3701788"/>
            <a:ext cx="2156109" cy="2679535"/>
          </a:xfrm>
          <a:custGeom>
            <a:avLst/>
            <a:gdLst/>
            <a:ahLst/>
            <a:cxnLst/>
            <a:rect l="l" t="t" r="r" b="b"/>
            <a:pathLst>
              <a:path w="56141" h="69770" extrusionOk="0">
                <a:moveTo>
                  <a:pt x="26073" y="0"/>
                </a:moveTo>
                <a:cubicBezTo>
                  <a:pt x="23450" y="0"/>
                  <a:pt x="20833" y="390"/>
                  <a:pt x="18514" y="1550"/>
                </a:cubicBezTo>
                <a:cubicBezTo>
                  <a:pt x="15278" y="3151"/>
                  <a:pt x="12777" y="6586"/>
                  <a:pt x="13144" y="10156"/>
                </a:cubicBezTo>
                <a:cubicBezTo>
                  <a:pt x="13244" y="11323"/>
                  <a:pt x="13677" y="12491"/>
                  <a:pt x="13410" y="13625"/>
                </a:cubicBezTo>
                <a:cubicBezTo>
                  <a:pt x="12943" y="15593"/>
                  <a:pt x="10775" y="16527"/>
                  <a:pt x="9074" y="17561"/>
                </a:cubicBezTo>
                <a:cubicBezTo>
                  <a:pt x="2202" y="21664"/>
                  <a:pt x="1" y="31905"/>
                  <a:pt x="4571" y="38476"/>
                </a:cubicBezTo>
                <a:cubicBezTo>
                  <a:pt x="5838" y="40277"/>
                  <a:pt x="7573" y="42079"/>
                  <a:pt x="7273" y="44247"/>
                </a:cubicBezTo>
                <a:cubicBezTo>
                  <a:pt x="7139" y="45147"/>
                  <a:pt x="6639" y="45948"/>
                  <a:pt x="6272" y="46782"/>
                </a:cubicBezTo>
                <a:cubicBezTo>
                  <a:pt x="4237" y="51519"/>
                  <a:pt x="6272" y="58657"/>
                  <a:pt x="9541" y="62660"/>
                </a:cubicBezTo>
                <a:cubicBezTo>
                  <a:pt x="14655" y="68882"/>
                  <a:pt x="22562" y="69769"/>
                  <a:pt x="30691" y="69769"/>
                </a:cubicBezTo>
                <a:cubicBezTo>
                  <a:pt x="32848" y="69769"/>
                  <a:pt x="35020" y="69707"/>
                  <a:pt x="37161" y="69665"/>
                </a:cubicBezTo>
                <a:cubicBezTo>
                  <a:pt x="49870" y="69431"/>
                  <a:pt x="54640" y="57790"/>
                  <a:pt x="55874" y="47649"/>
                </a:cubicBezTo>
                <a:cubicBezTo>
                  <a:pt x="56141" y="45481"/>
                  <a:pt x="56108" y="43246"/>
                  <a:pt x="55274" y="41211"/>
                </a:cubicBezTo>
                <a:cubicBezTo>
                  <a:pt x="54740" y="39844"/>
                  <a:pt x="53839" y="38643"/>
                  <a:pt x="53205" y="37308"/>
                </a:cubicBezTo>
                <a:cubicBezTo>
                  <a:pt x="49770" y="29903"/>
                  <a:pt x="55707" y="20930"/>
                  <a:pt x="53172" y="13124"/>
                </a:cubicBezTo>
                <a:cubicBezTo>
                  <a:pt x="51871" y="9022"/>
                  <a:pt x="48335" y="5953"/>
                  <a:pt x="44399" y="4151"/>
                </a:cubicBezTo>
                <a:cubicBezTo>
                  <a:pt x="40496" y="2383"/>
                  <a:pt x="36193" y="1716"/>
                  <a:pt x="31924" y="1049"/>
                </a:cubicBezTo>
                <a:lnTo>
                  <a:pt x="29055" y="149"/>
                </a:lnTo>
                <a:cubicBezTo>
                  <a:pt x="28071" y="57"/>
                  <a:pt x="27072" y="0"/>
                  <a:pt x="2607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41"/>
          <p:cNvSpPr/>
          <p:nvPr/>
        </p:nvSpPr>
        <p:spPr>
          <a:xfrm rot="7200044">
            <a:off x="7081142" y="-2567154"/>
            <a:ext cx="1411844" cy="4662459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5" name="Google Shape;895;p41"/>
          <p:cNvGrpSpPr/>
          <p:nvPr/>
        </p:nvGrpSpPr>
        <p:grpSpPr>
          <a:xfrm>
            <a:off x="8202387" y="3115880"/>
            <a:ext cx="609180" cy="587634"/>
            <a:chOff x="3638475" y="3907100"/>
            <a:chExt cx="390175" cy="376399"/>
          </a:xfrm>
        </p:grpSpPr>
        <p:sp>
          <p:nvSpPr>
            <p:cNvPr id="896" name="Google Shape;896;p41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1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9" name="Google Shape;899;p41"/>
          <p:cNvSpPr/>
          <p:nvPr/>
        </p:nvSpPr>
        <p:spPr>
          <a:xfrm rot="-10799800" flipH="1">
            <a:off x="1507652" y="348336"/>
            <a:ext cx="84088" cy="8889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41"/>
          <p:cNvSpPr/>
          <p:nvPr/>
        </p:nvSpPr>
        <p:spPr>
          <a:xfrm rot="-10799800" flipH="1">
            <a:off x="285589" y="2849299"/>
            <a:ext cx="292227" cy="36345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1" name="Google Shape;901;p41"/>
          <p:cNvGrpSpPr/>
          <p:nvPr/>
        </p:nvGrpSpPr>
        <p:grpSpPr>
          <a:xfrm rot="7200044" flipH="1">
            <a:off x="8188235" y="872147"/>
            <a:ext cx="165787" cy="158214"/>
            <a:chOff x="449403" y="3235495"/>
            <a:chExt cx="165790" cy="158217"/>
          </a:xfrm>
        </p:grpSpPr>
        <p:sp>
          <p:nvSpPr>
            <p:cNvPr id="902" name="Google Shape;902;p41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1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1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1"/>
          <p:cNvSpPr/>
          <p:nvPr/>
        </p:nvSpPr>
        <p:spPr>
          <a:xfrm rot="9000099" flipH="1">
            <a:off x="8734414" y="1037904"/>
            <a:ext cx="85082" cy="89942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 rot="-5400608">
            <a:off x="-1135504" y="3367656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 rot="-4808913">
            <a:off x="7432701" y="-759745"/>
            <a:ext cx="1996030" cy="2359454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 rot="5947873">
            <a:off x="6871324" y="2849461"/>
            <a:ext cx="3573310" cy="2337950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814427" y="863589"/>
            <a:ext cx="71521" cy="19338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588382" y="226707"/>
            <a:ext cx="76641" cy="81761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5678210">
            <a:off x="5836432" y="-572138"/>
            <a:ext cx="604006" cy="1380396"/>
          </a:xfrm>
          <a:custGeom>
            <a:avLst/>
            <a:gdLst/>
            <a:ahLst/>
            <a:cxnLst/>
            <a:rect l="l" t="t" r="r" b="b"/>
            <a:pathLst>
              <a:path w="8234" h="18818" fill="none" extrusionOk="0">
                <a:moveTo>
                  <a:pt x="2801" y="18817"/>
                </a:moveTo>
                <a:cubicBezTo>
                  <a:pt x="5246" y="17492"/>
                  <a:pt x="7001" y="14991"/>
                  <a:pt x="7431" y="12246"/>
                </a:cubicBezTo>
                <a:cubicBezTo>
                  <a:pt x="8233" y="7094"/>
                  <a:pt x="3958" y="2670"/>
                  <a:pt x="1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135165" y="-238749"/>
            <a:ext cx="3823664" cy="1707409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 rot="3600016">
            <a:off x="-389606" y="3747699"/>
            <a:ext cx="2671272" cy="1975212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558035" y="2403707"/>
            <a:ext cx="72052" cy="7616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180097" y="1521201"/>
            <a:ext cx="250400" cy="311429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8;p3"/>
          <p:cNvGrpSpPr/>
          <p:nvPr/>
        </p:nvGrpSpPr>
        <p:grpSpPr>
          <a:xfrm rot="8999956">
            <a:off x="7655641" y="3138537"/>
            <a:ext cx="1150050" cy="1307527"/>
            <a:chOff x="6914009" y="2749225"/>
            <a:chExt cx="1150076" cy="1307555"/>
          </a:xfrm>
        </p:grpSpPr>
        <p:sp>
          <p:nvSpPr>
            <p:cNvPr id="39" name="Google Shape;39;p3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14009" y="3636981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1313618" y="2388264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>
            <a:off x="1948718" y="3084836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285434" y="1439025"/>
            <a:ext cx="1858200" cy="11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rot="5399797">
            <a:off x="6535081" y="-1321833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7648264" y="3321903"/>
            <a:ext cx="1996148" cy="2359593"/>
          </a:xfrm>
          <a:custGeom>
            <a:avLst/>
            <a:gdLst/>
            <a:ahLst/>
            <a:cxnLst/>
            <a:rect l="l" t="t" r="r" b="b"/>
            <a:pathLst>
              <a:path w="56285" h="66533" extrusionOk="0">
                <a:moveTo>
                  <a:pt x="48369" y="0"/>
                </a:moveTo>
                <a:cubicBezTo>
                  <a:pt x="41836" y="822"/>
                  <a:pt x="35825" y="5022"/>
                  <a:pt x="32800" y="10884"/>
                </a:cubicBezTo>
                <a:cubicBezTo>
                  <a:pt x="29702" y="16876"/>
                  <a:pt x="29421" y="24605"/>
                  <a:pt x="24306" y="29010"/>
                </a:cubicBezTo>
                <a:cubicBezTo>
                  <a:pt x="20816" y="31997"/>
                  <a:pt x="15943" y="32651"/>
                  <a:pt x="11892" y="34797"/>
                </a:cubicBezTo>
                <a:cubicBezTo>
                  <a:pt x="3958" y="38960"/>
                  <a:pt x="1" y="49377"/>
                  <a:pt x="3137" y="57759"/>
                </a:cubicBezTo>
                <a:cubicBezTo>
                  <a:pt x="9503" y="61063"/>
                  <a:pt x="17157" y="61250"/>
                  <a:pt x="24306" y="61828"/>
                </a:cubicBezTo>
                <a:cubicBezTo>
                  <a:pt x="34835" y="62706"/>
                  <a:pt x="46204" y="63378"/>
                  <a:pt x="56285" y="66533"/>
                </a:cubicBezTo>
                <a:cubicBezTo>
                  <a:pt x="54511" y="47323"/>
                  <a:pt x="52719" y="28114"/>
                  <a:pt x="50834" y="8924"/>
                </a:cubicBezTo>
                <a:cubicBezTo>
                  <a:pt x="50516" y="5713"/>
                  <a:pt x="49938" y="2838"/>
                  <a:pt x="4836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4"/>
          <p:cNvGrpSpPr/>
          <p:nvPr/>
        </p:nvGrpSpPr>
        <p:grpSpPr>
          <a:xfrm rot="4500040">
            <a:off x="7656022" y="467434"/>
            <a:ext cx="1025529" cy="939465"/>
            <a:chOff x="7038525" y="2749225"/>
            <a:chExt cx="1025559" cy="939493"/>
          </a:xfrm>
        </p:grpSpPr>
        <p:sp>
          <p:nvSpPr>
            <p:cNvPr id="53" name="Google Shape;53;p4"/>
            <p:cNvSpPr/>
            <p:nvPr/>
          </p:nvSpPr>
          <p:spPr>
            <a:xfrm>
              <a:off x="8011738" y="2753871"/>
              <a:ext cx="48339" cy="54332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98474" y="2749225"/>
              <a:ext cx="65610" cy="66922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7496654" y="2752559"/>
              <a:ext cx="69547" cy="73519"/>
            </a:xfrm>
            <a:custGeom>
              <a:avLst/>
              <a:gdLst/>
              <a:ahLst/>
              <a:cxnLst/>
              <a:rect l="l" t="t" r="r" b="b"/>
              <a:pathLst>
                <a:path w="1961" h="2073" fill="none" extrusionOk="0">
                  <a:moveTo>
                    <a:pt x="1419" y="1904"/>
                  </a:moveTo>
                  <a:cubicBezTo>
                    <a:pt x="1046" y="2072"/>
                    <a:pt x="561" y="1960"/>
                    <a:pt x="299" y="1643"/>
                  </a:cubicBezTo>
                  <a:cubicBezTo>
                    <a:pt x="19" y="1325"/>
                    <a:pt x="1" y="840"/>
                    <a:pt x="243" y="485"/>
                  </a:cubicBezTo>
                  <a:cubicBezTo>
                    <a:pt x="579" y="19"/>
                    <a:pt x="934" y="0"/>
                    <a:pt x="1382" y="355"/>
                  </a:cubicBezTo>
                  <a:cubicBezTo>
                    <a:pt x="1830" y="709"/>
                    <a:pt x="1961" y="1661"/>
                    <a:pt x="1419" y="190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7279505" y="2900835"/>
              <a:ext cx="73519" cy="107955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251701" y="2889593"/>
              <a:ext cx="43055" cy="45041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35113" y="2967047"/>
              <a:ext cx="41104" cy="37770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038525" y="3268919"/>
              <a:ext cx="269499" cy="419799"/>
            </a:xfrm>
            <a:custGeom>
              <a:avLst/>
              <a:gdLst/>
              <a:ahLst/>
              <a:cxnLst/>
              <a:rect l="l" t="t" r="r" b="b"/>
              <a:pathLst>
                <a:path w="7599" h="11837" fill="none" extrusionOk="0">
                  <a:moveTo>
                    <a:pt x="0" y="11836"/>
                  </a:moveTo>
                  <a:cubicBezTo>
                    <a:pt x="150" y="10698"/>
                    <a:pt x="934" y="9596"/>
                    <a:pt x="2035" y="9354"/>
                  </a:cubicBezTo>
                  <a:cubicBezTo>
                    <a:pt x="3155" y="9092"/>
                    <a:pt x="4462" y="10007"/>
                    <a:pt x="4369" y="11146"/>
                  </a:cubicBezTo>
                  <a:cubicBezTo>
                    <a:pt x="3305" y="11444"/>
                    <a:pt x="2297" y="10418"/>
                    <a:pt x="1979" y="9372"/>
                  </a:cubicBezTo>
                  <a:cubicBezTo>
                    <a:pt x="1662" y="8233"/>
                    <a:pt x="1867" y="6927"/>
                    <a:pt x="2689" y="6087"/>
                  </a:cubicBezTo>
                  <a:cubicBezTo>
                    <a:pt x="3510" y="5265"/>
                    <a:pt x="4966" y="5060"/>
                    <a:pt x="5881" y="5788"/>
                  </a:cubicBezTo>
                  <a:cubicBezTo>
                    <a:pt x="6310" y="6124"/>
                    <a:pt x="6534" y="6889"/>
                    <a:pt x="6067" y="7151"/>
                  </a:cubicBezTo>
                  <a:cubicBezTo>
                    <a:pt x="5787" y="7300"/>
                    <a:pt x="5433" y="7169"/>
                    <a:pt x="5171" y="7020"/>
                  </a:cubicBezTo>
                  <a:cubicBezTo>
                    <a:pt x="3286" y="5900"/>
                    <a:pt x="2633" y="3118"/>
                    <a:pt x="3846" y="1289"/>
                  </a:cubicBezTo>
                  <a:cubicBezTo>
                    <a:pt x="4294" y="598"/>
                    <a:pt x="5059" y="20"/>
                    <a:pt x="5899" y="1"/>
                  </a:cubicBezTo>
                  <a:cubicBezTo>
                    <a:pt x="6740" y="1"/>
                    <a:pt x="7598" y="729"/>
                    <a:pt x="7505" y="1569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4"/>
          <p:cNvSpPr/>
          <p:nvPr/>
        </p:nvSpPr>
        <p:spPr>
          <a:xfrm rot="-8451990">
            <a:off x="-1221660" y="3572107"/>
            <a:ext cx="3140290" cy="2054633"/>
          </a:xfrm>
          <a:custGeom>
            <a:avLst/>
            <a:gdLst/>
            <a:ahLst/>
            <a:cxnLst/>
            <a:rect l="l" t="t" r="r" b="b"/>
            <a:pathLst>
              <a:path w="59317" h="38810" extrusionOk="0">
                <a:moveTo>
                  <a:pt x="40530" y="1"/>
                </a:moveTo>
                <a:cubicBezTo>
                  <a:pt x="28488" y="1"/>
                  <a:pt x="16440" y="2633"/>
                  <a:pt x="5515" y="7689"/>
                </a:cubicBezTo>
                <a:cubicBezTo>
                  <a:pt x="5150" y="7859"/>
                  <a:pt x="4783" y="8032"/>
                  <a:pt x="4412" y="8194"/>
                </a:cubicBezTo>
                <a:lnTo>
                  <a:pt x="4412" y="8194"/>
                </a:lnTo>
                <a:cubicBezTo>
                  <a:pt x="3699" y="7291"/>
                  <a:pt x="2926" y="6455"/>
                  <a:pt x="2043" y="5748"/>
                </a:cubicBezTo>
                <a:lnTo>
                  <a:pt x="2043" y="5748"/>
                </a:lnTo>
                <a:cubicBezTo>
                  <a:pt x="2431" y="7116"/>
                  <a:pt x="0" y="8997"/>
                  <a:pt x="1349" y="8997"/>
                </a:cubicBezTo>
                <a:cubicBezTo>
                  <a:pt x="1362" y="8997"/>
                  <a:pt x="1376" y="8996"/>
                  <a:pt x="1390" y="8996"/>
                </a:cubicBezTo>
                <a:cubicBezTo>
                  <a:pt x="2444" y="8969"/>
                  <a:pt x="3440" y="8619"/>
                  <a:pt x="4412" y="8194"/>
                </a:cubicBezTo>
                <a:lnTo>
                  <a:pt x="4412" y="8194"/>
                </a:lnTo>
                <a:cubicBezTo>
                  <a:pt x="7332" y="11891"/>
                  <a:pt x="9247" y="16699"/>
                  <a:pt x="13599" y="18274"/>
                </a:cubicBezTo>
                <a:cubicBezTo>
                  <a:pt x="17052" y="19525"/>
                  <a:pt x="21141" y="18274"/>
                  <a:pt x="24445" y="19879"/>
                </a:cubicBezTo>
                <a:cubicBezTo>
                  <a:pt x="26834" y="21037"/>
                  <a:pt x="28309" y="23445"/>
                  <a:pt x="29914" y="25555"/>
                </a:cubicBezTo>
                <a:cubicBezTo>
                  <a:pt x="34880" y="32107"/>
                  <a:pt x="42217" y="36830"/>
                  <a:pt x="50244" y="38641"/>
                </a:cubicBezTo>
                <a:cubicBezTo>
                  <a:pt x="50623" y="38731"/>
                  <a:pt x="51024" y="38810"/>
                  <a:pt x="51414" y="38810"/>
                </a:cubicBezTo>
                <a:cubicBezTo>
                  <a:pt x="51754" y="38810"/>
                  <a:pt x="52087" y="38750"/>
                  <a:pt x="52391" y="38585"/>
                </a:cubicBezTo>
                <a:cubicBezTo>
                  <a:pt x="53007" y="38249"/>
                  <a:pt x="53324" y="37595"/>
                  <a:pt x="53623" y="36961"/>
                </a:cubicBezTo>
                <a:cubicBezTo>
                  <a:pt x="54425" y="35224"/>
                  <a:pt x="55228" y="33507"/>
                  <a:pt x="56031" y="31771"/>
                </a:cubicBezTo>
                <a:cubicBezTo>
                  <a:pt x="59316" y="24677"/>
                  <a:pt x="57767" y="17359"/>
                  <a:pt x="57076" y="9575"/>
                </a:cubicBezTo>
                <a:cubicBezTo>
                  <a:pt x="56890" y="7577"/>
                  <a:pt x="56684" y="5505"/>
                  <a:pt x="55564" y="3862"/>
                </a:cubicBezTo>
                <a:cubicBezTo>
                  <a:pt x="53716" y="1156"/>
                  <a:pt x="50076" y="484"/>
                  <a:pt x="46809" y="241"/>
                </a:cubicBezTo>
                <a:cubicBezTo>
                  <a:pt x="44720" y="80"/>
                  <a:pt x="42625" y="1"/>
                  <a:pt x="4053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900025">
            <a:off x="-449670" y="62402"/>
            <a:ext cx="1800879" cy="1331577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656530" y="3953450"/>
            <a:ext cx="2852832" cy="1273916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"/>
          <p:cNvSpPr txBox="1">
            <a:spLocks noGrp="1"/>
          </p:cNvSpPr>
          <p:nvPr>
            <p:ph type="body" idx="1"/>
          </p:nvPr>
        </p:nvSpPr>
        <p:spPr>
          <a:xfrm>
            <a:off x="720000" y="1301475"/>
            <a:ext cx="7704000" cy="33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AutoNum type="arabicPeriod"/>
              <a:defRPr sz="11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/>
          <p:nvPr/>
        </p:nvSpPr>
        <p:spPr>
          <a:xfrm rot="4499876">
            <a:off x="5745109" y="-917584"/>
            <a:ext cx="5078024" cy="3017302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 rot="4500119">
            <a:off x="-2396828" y="220401"/>
            <a:ext cx="5415068" cy="4018314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 rot="-9395841">
            <a:off x="2046738" y="3185502"/>
            <a:ext cx="8284322" cy="4550801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 rot="-900130">
            <a:off x="-1101227" y="142931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2700120">
            <a:off x="7997448" y="1243525"/>
            <a:ext cx="69038" cy="77599"/>
          </a:xfrm>
          <a:custGeom>
            <a:avLst/>
            <a:gdLst/>
            <a:ahLst/>
            <a:cxnLst/>
            <a:rect l="l" t="t" r="r" b="b"/>
            <a:pathLst>
              <a:path w="1363" h="1532" fill="none" extrusionOk="0">
                <a:moveTo>
                  <a:pt x="0" y="1531"/>
                </a:moveTo>
                <a:cubicBezTo>
                  <a:pt x="448" y="1027"/>
                  <a:pt x="915" y="504"/>
                  <a:pt x="136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2700120">
            <a:off x="7978775" y="1231526"/>
            <a:ext cx="93706" cy="95580"/>
          </a:xfrm>
          <a:custGeom>
            <a:avLst/>
            <a:gdLst/>
            <a:ahLst/>
            <a:cxnLst/>
            <a:rect l="l" t="t" r="r" b="b"/>
            <a:pathLst>
              <a:path w="1850" h="1887" fill="none" extrusionOk="0">
                <a:moveTo>
                  <a:pt x="1" y="1"/>
                </a:moveTo>
                <a:cubicBezTo>
                  <a:pt x="617" y="635"/>
                  <a:pt x="1233" y="1270"/>
                  <a:pt x="1849" y="1886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2700120">
            <a:off x="8232183" y="481580"/>
            <a:ext cx="99328" cy="10500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2700120">
            <a:off x="7458187" y="730145"/>
            <a:ext cx="105001" cy="154184"/>
          </a:xfrm>
          <a:custGeom>
            <a:avLst/>
            <a:gdLst/>
            <a:ahLst/>
            <a:cxnLst/>
            <a:rect l="l" t="t" r="r" b="b"/>
            <a:pathLst>
              <a:path w="2073" h="3044" fill="none" extrusionOk="0">
                <a:moveTo>
                  <a:pt x="1" y="3043"/>
                </a:moveTo>
                <a:cubicBezTo>
                  <a:pt x="803" y="2110"/>
                  <a:pt x="1494" y="1083"/>
                  <a:pt x="2073" y="1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2700120">
            <a:off x="7479601" y="688485"/>
            <a:ext cx="61491" cy="64328"/>
          </a:xfrm>
          <a:custGeom>
            <a:avLst/>
            <a:gdLst/>
            <a:ahLst/>
            <a:cxnLst/>
            <a:rect l="l" t="t" r="r" b="b"/>
            <a:pathLst>
              <a:path w="1214" h="1270" fill="none" extrusionOk="0">
                <a:moveTo>
                  <a:pt x="1009" y="1027"/>
                </a:moveTo>
                <a:cubicBezTo>
                  <a:pt x="841" y="1232"/>
                  <a:pt x="542" y="1270"/>
                  <a:pt x="318" y="1139"/>
                </a:cubicBezTo>
                <a:cubicBezTo>
                  <a:pt x="112" y="1008"/>
                  <a:pt x="0" y="728"/>
                  <a:pt x="94" y="486"/>
                </a:cubicBezTo>
                <a:cubicBezTo>
                  <a:pt x="224" y="187"/>
                  <a:pt x="411" y="0"/>
                  <a:pt x="710" y="112"/>
                </a:cubicBezTo>
                <a:cubicBezTo>
                  <a:pt x="1009" y="243"/>
                  <a:pt x="1214" y="784"/>
                  <a:pt x="1009" y="1027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2700120">
            <a:off x="7489697" y="851485"/>
            <a:ext cx="58705" cy="53944"/>
          </a:xfrm>
          <a:custGeom>
            <a:avLst/>
            <a:gdLst/>
            <a:ahLst/>
            <a:cxnLst/>
            <a:rect l="l" t="t" r="r" b="b"/>
            <a:pathLst>
              <a:path w="1159" h="1065" fill="none" extrusionOk="0">
                <a:moveTo>
                  <a:pt x="150" y="187"/>
                </a:moveTo>
                <a:cubicBezTo>
                  <a:pt x="38" y="243"/>
                  <a:pt x="1" y="392"/>
                  <a:pt x="19" y="504"/>
                </a:cubicBezTo>
                <a:cubicBezTo>
                  <a:pt x="57" y="822"/>
                  <a:pt x="374" y="1064"/>
                  <a:pt x="673" y="990"/>
                </a:cubicBezTo>
                <a:cubicBezTo>
                  <a:pt x="990" y="915"/>
                  <a:pt x="1158" y="523"/>
                  <a:pt x="1009" y="262"/>
                </a:cubicBezTo>
                <a:cubicBezTo>
                  <a:pt x="841" y="0"/>
                  <a:pt x="393" y="0"/>
                  <a:pt x="243" y="2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-899982">
            <a:off x="817977" y="4251987"/>
            <a:ext cx="90010" cy="243360"/>
          </a:xfrm>
          <a:custGeom>
            <a:avLst/>
            <a:gdLst/>
            <a:ahLst/>
            <a:cxnLst/>
            <a:rect l="l" t="t" r="r" b="b"/>
            <a:pathLst>
              <a:path w="1830" h="4948" fill="none" extrusionOk="0">
                <a:moveTo>
                  <a:pt x="1046" y="1606"/>
                </a:moveTo>
                <a:cubicBezTo>
                  <a:pt x="1083" y="2222"/>
                  <a:pt x="1102" y="2838"/>
                  <a:pt x="1139" y="3454"/>
                </a:cubicBezTo>
                <a:cubicBezTo>
                  <a:pt x="1158" y="3640"/>
                  <a:pt x="1158" y="3864"/>
                  <a:pt x="1046" y="4014"/>
                </a:cubicBezTo>
                <a:cubicBezTo>
                  <a:pt x="840" y="4275"/>
                  <a:pt x="392" y="4163"/>
                  <a:pt x="187" y="3902"/>
                </a:cubicBezTo>
                <a:cubicBezTo>
                  <a:pt x="0" y="3622"/>
                  <a:pt x="0" y="3267"/>
                  <a:pt x="0" y="2931"/>
                </a:cubicBezTo>
                <a:cubicBezTo>
                  <a:pt x="0" y="2408"/>
                  <a:pt x="0" y="1886"/>
                  <a:pt x="0" y="1363"/>
                </a:cubicBezTo>
                <a:cubicBezTo>
                  <a:pt x="19" y="1083"/>
                  <a:pt x="19" y="784"/>
                  <a:pt x="131" y="504"/>
                </a:cubicBezTo>
                <a:cubicBezTo>
                  <a:pt x="243" y="243"/>
                  <a:pt x="485" y="19"/>
                  <a:pt x="766" y="0"/>
                </a:cubicBezTo>
                <a:cubicBezTo>
                  <a:pt x="1027" y="0"/>
                  <a:pt x="1251" y="187"/>
                  <a:pt x="1382" y="411"/>
                </a:cubicBezTo>
                <a:cubicBezTo>
                  <a:pt x="1512" y="616"/>
                  <a:pt x="1568" y="878"/>
                  <a:pt x="1606" y="1139"/>
                </a:cubicBezTo>
                <a:cubicBezTo>
                  <a:pt x="1811" y="2390"/>
                  <a:pt x="1830" y="3678"/>
                  <a:pt x="1699" y="4947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-899982">
            <a:off x="317451" y="3552978"/>
            <a:ext cx="96454" cy="102892"/>
          </a:xfrm>
          <a:custGeom>
            <a:avLst/>
            <a:gdLst/>
            <a:ahLst/>
            <a:cxnLst/>
            <a:rect l="l" t="t" r="r" b="b"/>
            <a:pathLst>
              <a:path w="1961" h="2092" fill="none" extrusionOk="0">
                <a:moveTo>
                  <a:pt x="1438" y="1905"/>
                </a:moveTo>
                <a:cubicBezTo>
                  <a:pt x="1046" y="2091"/>
                  <a:pt x="560" y="1979"/>
                  <a:pt x="299" y="1662"/>
                </a:cubicBezTo>
                <a:cubicBezTo>
                  <a:pt x="19" y="1345"/>
                  <a:pt x="0" y="841"/>
                  <a:pt x="243" y="505"/>
                </a:cubicBezTo>
                <a:cubicBezTo>
                  <a:pt x="579" y="19"/>
                  <a:pt x="934" y="1"/>
                  <a:pt x="1382" y="374"/>
                </a:cubicBezTo>
                <a:cubicBezTo>
                  <a:pt x="1849" y="729"/>
                  <a:pt x="1961" y="1662"/>
                  <a:pt x="1438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8740966" flipH="1">
            <a:off x="5923920" y="4046258"/>
            <a:ext cx="3607765" cy="1611078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5"/>
          <p:cNvGrpSpPr/>
          <p:nvPr/>
        </p:nvGrpSpPr>
        <p:grpSpPr>
          <a:xfrm>
            <a:off x="4997582" y="4374923"/>
            <a:ext cx="159484" cy="170175"/>
            <a:chOff x="7312575" y="1233120"/>
            <a:chExt cx="176989" cy="188853"/>
          </a:xfrm>
        </p:grpSpPr>
        <p:sp>
          <p:nvSpPr>
            <p:cNvPr id="80" name="Google Shape;80;p5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5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5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5"/>
          <p:cNvGrpSpPr/>
          <p:nvPr/>
        </p:nvGrpSpPr>
        <p:grpSpPr>
          <a:xfrm rot="-4500250">
            <a:off x="4417942" y="4216482"/>
            <a:ext cx="144272" cy="105405"/>
            <a:chOff x="2355525" y="2486700"/>
            <a:chExt cx="77950" cy="56950"/>
          </a:xfrm>
        </p:grpSpPr>
        <p:sp>
          <p:nvSpPr>
            <p:cNvPr id="84" name="Google Shape;84;p5"/>
            <p:cNvSpPr/>
            <p:nvPr/>
          </p:nvSpPr>
          <p:spPr>
            <a:xfrm>
              <a:off x="2378400" y="2521700"/>
              <a:ext cx="55075" cy="21950"/>
            </a:xfrm>
            <a:custGeom>
              <a:avLst/>
              <a:gdLst/>
              <a:ahLst/>
              <a:cxnLst/>
              <a:rect l="l" t="t" r="r" b="b"/>
              <a:pathLst>
                <a:path w="2203" h="878" fill="none" extrusionOk="0">
                  <a:moveTo>
                    <a:pt x="0" y="878"/>
                  </a:moveTo>
                  <a:cubicBezTo>
                    <a:pt x="728" y="579"/>
                    <a:pt x="1475" y="299"/>
                    <a:pt x="220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5"/>
            <p:cNvSpPr/>
            <p:nvPr/>
          </p:nvSpPr>
          <p:spPr>
            <a:xfrm>
              <a:off x="2355525" y="2486700"/>
              <a:ext cx="62100" cy="26625"/>
            </a:xfrm>
            <a:custGeom>
              <a:avLst/>
              <a:gdLst/>
              <a:ahLst/>
              <a:cxnLst/>
              <a:rect l="l" t="t" r="r" b="b"/>
              <a:pathLst>
                <a:path w="2484" h="1065" fill="none" extrusionOk="0">
                  <a:moveTo>
                    <a:pt x="0" y="1064"/>
                  </a:moveTo>
                  <a:cubicBezTo>
                    <a:pt x="822" y="710"/>
                    <a:pt x="1662" y="355"/>
                    <a:pt x="248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5"/>
          <p:cNvSpPr/>
          <p:nvPr/>
        </p:nvSpPr>
        <p:spPr>
          <a:xfrm rot="-4500250">
            <a:off x="594479" y="2842673"/>
            <a:ext cx="315335" cy="392191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1526050" y="2903736"/>
            <a:ext cx="221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5402975" y="2904588"/>
            <a:ext cx="221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1526050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5402975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/>
          <p:nvPr/>
        </p:nvSpPr>
        <p:spPr>
          <a:xfrm rot="-3599937" flipH="1">
            <a:off x="-1503347" y="-688243"/>
            <a:ext cx="4306033" cy="255859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 rot="-4500150" flipH="1">
            <a:off x="6461347" y="-113761"/>
            <a:ext cx="4056737" cy="3010339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 rot="-10799594" flipH="1">
            <a:off x="-966131" y="3190847"/>
            <a:ext cx="3092380" cy="2849330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 rot="1800026" flipH="1">
            <a:off x="6603980" y="378769"/>
            <a:ext cx="3323514" cy="1484053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/>
          <p:nvPr/>
        </p:nvSpPr>
        <p:spPr>
          <a:xfrm rot="6300130" flipH="1">
            <a:off x="-1434598" y="-76160"/>
            <a:ext cx="3706755" cy="2740789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7"/>
          <p:cNvGrpSpPr/>
          <p:nvPr/>
        </p:nvGrpSpPr>
        <p:grpSpPr>
          <a:xfrm>
            <a:off x="8082624" y="3852854"/>
            <a:ext cx="609180" cy="587634"/>
            <a:chOff x="3638475" y="3907100"/>
            <a:chExt cx="390175" cy="376399"/>
          </a:xfrm>
        </p:grpSpPr>
        <p:sp>
          <p:nvSpPr>
            <p:cNvPr id="110" name="Google Shape;110;p7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7"/>
          <p:cNvSpPr/>
          <p:nvPr/>
        </p:nvSpPr>
        <p:spPr>
          <a:xfrm rot="-3600221">
            <a:off x="4460923" y="4748644"/>
            <a:ext cx="72055" cy="76171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20" y="1905"/>
                </a:moveTo>
                <a:cubicBezTo>
                  <a:pt x="1046" y="2073"/>
                  <a:pt x="561" y="1961"/>
                  <a:pt x="300" y="1643"/>
                </a:cubicBezTo>
                <a:cubicBezTo>
                  <a:pt x="19" y="1326"/>
                  <a:pt x="1" y="841"/>
                  <a:pt x="243" y="486"/>
                </a:cubicBezTo>
                <a:cubicBezTo>
                  <a:pt x="580" y="19"/>
                  <a:pt x="934" y="1"/>
                  <a:pt x="1382" y="355"/>
                </a:cubicBezTo>
                <a:cubicBezTo>
                  <a:pt x="1830" y="710"/>
                  <a:pt x="1961" y="1662"/>
                  <a:pt x="1420" y="1905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7"/>
          <p:cNvSpPr/>
          <p:nvPr/>
        </p:nvSpPr>
        <p:spPr>
          <a:xfrm rot="-3600221">
            <a:off x="3564968" y="4498637"/>
            <a:ext cx="250411" cy="311443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5" name="Google Shape;115;p7"/>
          <p:cNvGrpSpPr/>
          <p:nvPr/>
        </p:nvGrpSpPr>
        <p:grpSpPr>
          <a:xfrm>
            <a:off x="449403" y="3235495"/>
            <a:ext cx="165790" cy="158217"/>
            <a:chOff x="449403" y="3235495"/>
            <a:chExt cx="165790" cy="158217"/>
          </a:xfrm>
        </p:grpSpPr>
        <p:sp>
          <p:nvSpPr>
            <p:cNvPr id="116" name="Google Shape;116;p7"/>
            <p:cNvSpPr/>
            <p:nvPr/>
          </p:nvSpPr>
          <p:spPr>
            <a:xfrm rot="-1800172">
              <a:off x="469734" y="3257876"/>
              <a:ext cx="119920" cy="113455"/>
            </a:xfrm>
            <a:custGeom>
              <a:avLst/>
              <a:gdLst/>
              <a:ahLst/>
              <a:cxnLst/>
              <a:rect l="l" t="t" r="r" b="b"/>
              <a:pathLst>
                <a:path w="2764" h="2615" fill="none" extrusionOk="0">
                  <a:moveTo>
                    <a:pt x="0" y="1"/>
                  </a:moveTo>
                  <a:cubicBezTo>
                    <a:pt x="915" y="878"/>
                    <a:pt x="1830" y="1737"/>
                    <a:pt x="2763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 rot="-1800172">
              <a:off x="461101" y="3269046"/>
              <a:ext cx="142567" cy="84299"/>
            </a:xfrm>
            <a:custGeom>
              <a:avLst/>
              <a:gdLst/>
              <a:ahLst/>
              <a:cxnLst/>
              <a:rect l="l" t="t" r="r" b="b"/>
              <a:pathLst>
                <a:path w="3286" h="1943" fill="none" extrusionOk="0">
                  <a:moveTo>
                    <a:pt x="0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 rot="-1800172">
              <a:off x="525281" y="3255630"/>
              <a:ext cx="11367" cy="141786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0" y="3267"/>
                  </a:moveTo>
                  <a:lnTo>
                    <a:pt x="261" y="0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7"/>
          <p:cNvSpPr/>
          <p:nvPr/>
        </p:nvSpPr>
        <p:spPr>
          <a:xfrm rot="-1800172">
            <a:off x="628714" y="2765683"/>
            <a:ext cx="85080" cy="89940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-1800172">
            <a:off x="1066915" y="3945406"/>
            <a:ext cx="9762" cy="111025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rot="-1800172">
            <a:off x="1013923" y="3995254"/>
            <a:ext cx="106947" cy="8938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body" idx="1"/>
          </p:nvPr>
        </p:nvSpPr>
        <p:spPr>
          <a:xfrm>
            <a:off x="4143250" y="1897050"/>
            <a:ext cx="34356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Barlow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 rot="1799864">
            <a:off x="6666884" y="-688230"/>
            <a:ext cx="4306100" cy="2558634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9"/>
          <p:cNvSpPr/>
          <p:nvPr/>
        </p:nvSpPr>
        <p:spPr>
          <a:xfrm rot="3600214">
            <a:off x="-2335560" y="157340"/>
            <a:ext cx="5071659" cy="376357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 rot="9899648">
            <a:off x="7648062" y="2657376"/>
            <a:ext cx="3092413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 flipH="1">
            <a:off x="1645956" y="-125461"/>
            <a:ext cx="744516" cy="314522"/>
          </a:xfrm>
          <a:custGeom>
            <a:avLst/>
            <a:gdLst/>
            <a:ahLst/>
            <a:cxnLst/>
            <a:rect l="l" t="t" r="r" b="b"/>
            <a:pathLst>
              <a:path w="16970" h="7169" fill="none" extrusionOk="0">
                <a:moveTo>
                  <a:pt x="0" y="1643"/>
                </a:moveTo>
                <a:cubicBezTo>
                  <a:pt x="747" y="3640"/>
                  <a:pt x="2315" y="5321"/>
                  <a:pt x="4257" y="6217"/>
                </a:cubicBezTo>
                <a:cubicBezTo>
                  <a:pt x="6198" y="7094"/>
                  <a:pt x="8513" y="7169"/>
                  <a:pt x="10510" y="6403"/>
                </a:cubicBezTo>
                <a:cubicBezTo>
                  <a:pt x="13404" y="5302"/>
                  <a:pt x="15401" y="2670"/>
                  <a:pt x="1696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 flipH="1">
            <a:off x="6146732" y="-78427"/>
            <a:ext cx="3323558" cy="1484082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 rot="-3599928" flipH="1">
            <a:off x="4400310" y="2824710"/>
            <a:ext cx="4800540" cy="354953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9"/>
          <p:cNvGrpSpPr/>
          <p:nvPr/>
        </p:nvGrpSpPr>
        <p:grpSpPr>
          <a:xfrm>
            <a:off x="3590874" y="369792"/>
            <a:ext cx="609180" cy="587634"/>
            <a:chOff x="3638475" y="3907100"/>
            <a:chExt cx="390175" cy="376399"/>
          </a:xfrm>
        </p:grpSpPr>
        <p:sp>
          <p:nvSpPr>
            <p:cNvPr id="156" name="Google Shape;156;p9"/>
            <p:cNvSpPr/>
            <p:nvPr/>
          </p:nvSpPr>
          <p:spPr>
            <a:xfrm>
              <a:off x="3638475" y="3907100"/>
              <a:ext cx="204655" cy="261516"/>
            </a:xfrm>
            <a:custGeom>
              <a:avLst/>
              <a:gdLst/>
              <a:ahLst/>
              <a:cxnLst/>
              <a:rect l="l" t="t" r="r" b="b"/>
              <a:pathLst>
                <a:path w="6385" h="8159" fill="none" extrusionOk="0">
                  <a:moveTo>
                    <a:pt x="1" y="5676"/>
                  </a:moveTo>
                  <a:cubicBezTo>
                    <a:pt x="841" y="6497"/>
                    <a:pt x="1681" y="7318"/>
                    <a:pt x="2539" y="8159"/>
                  </a:cubicBezTo>
                  <a:cubicBezTo>
                    <a:pt x="2185" y="5918"/>
                    <a:pt x="1830" y="3678"/>
                    <a:pt x="1457" y="1438"/>
                  </a:cubicBezTo>
                  <a:cubicBezTo>
                    <a:pt x="3062" y="897"/>
                    <a:pt x="4705" y="169"/>
                    <a:pt x="6385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3954416" y="4216445"/>
              <a:ext cx="52085" cy="67054"/>
            </a:xfrm>
            <a:custGeom>
              <a:avLst/>
              <a:gdLst/>
              <a:ahLst/>
              <a:cxnLst/>
              <a:rect l="l" t="t" r="r" b="b"/>
              <a:pathLst>
                <a:path w="1625" h="2092" fill="none" extrusionOk="0">
                  <a:moveTo>
                    <a:pt x="1624" y="2092"/>
                  </a:moveTo>
                  <a:cubicBezTo>
                    <a:pt x="1083" y="1401"/>
                    <a:pt x="542" y="710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3922684" y="4223625"/>
              <a:ext cx="105966" cy="41925"/>
            </a:xfrm>
            <a:custGeom>
              <a:avLst/>
              <a:gdLst/>
              <a:ahLst/>
              <a:cxnLst/>
              <a:rect l="l" t="t" r="r" b="b"/>
              <a:pathLst>
                <a:path w="3306" h="1308" fill="none" extrusionOk="0">
                  <a:moveTo>
                    <a:pt x="3305" y="1"/>
                  </a:moveTo>
                  <a:cubicBezTo>
                    <a:pt x="2204" y="430"/>
                    <a:pt x="1102" y="878"/>
                    <a:pt x="1" y="1308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9"/>
          <p:cNvSpPr/>
          <p:nvPr/>
        </p:nvSpPr>
        <p:spPr>
          <a:xfrm>
            <a:off x="574885" y="893385"/>
            <a:ext cx="119916" cy="113452"/>
          </a:xfrm>
          <a:custGeom>
            <a:avLst/>
            <a:gdLst/>
            <a:ahLst/>
            <a:cxnLst/>
            <a:rect l="l" t="t" r="r" b="b"/>
            <a:pathLst>
              <a:path w="2764" h="2615" fill="none" extrusionOk="0">
                <a:moveTo>
                  <a:pt x="0" y="1"/>
                </a:moveTo>
                <a:cubicBezTo>
                  <a:pt x="915" y="878"/>
                  <a:pt x="1830" y="1737"/>
                  <a:pt x="2763" y="26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567596" y="906357"/>
            <a:ext cx="142563" cy="84297"/>
          </a:xfrm>
          <a:custGeom>
            <a:avLst/>
            <a:gdLst/>
            <a:ahLst/>
            <a:cxnLst/>
            <a:rect l="l" t="t" r="r" b="b"/>
            <a:pathLst>
              <a:path w="3286" h="1943" fill="none" extrusionOk="0">
                <a:moveTo>
                  <a:pt x="0" y="1942"/>
                </a:moveTo>
                <a:lnTo>
                  <a:pt x="3286" y="1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624301" y="890174"/>
            <a:ext cx="11367" cy="141782"/>
          </a:xfrm>
          <a:custGeom>
            <a:avLst/>
            <a:gdLst/>
            <a:ahLst/>
            <a:cxnLst/>
            <a:rect l="l" t="t" r="r" b="b"/>
            <a:pathLst>
              <a:path w="262" h="3268" fill="none" extrusionOk="0">
                <a:moveTo>
                  <a:pt x="0" y="3267"/>
                </a:moveTo>
                <a:lnTo>
                  <a:pt x="261" y="0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966875" y="539488"/>
            <a:ext cx="85078" cy="8993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6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2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756280" y="1760014"/>
            <a:ext cx="9762" cy="111022"/>
          </a:xfrm>
          <a:custGeom>
            <a:avLst/>
            <a:gdLst/>
            <a:ahLst/>
            <a:cxnLst/>
            <a:rect l="l" t="t" r="r" b="b"/>
            <a:pathLst>
              <a:path w="225" h="2559" fill="none" extrusionOk="0">
                <a:moveTo>
                  <a:pt x="1" y="1"/>
                </a:moveTo>
                <a:lnTo>
                  <a:pt x="225" y="2558"/>
                </a:ln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04478" y="1807825"/>
            <a:ext cx="106944" cy="8937"/>
          </a:xfrm>
          <a:custGeom>
            <a:avLst/>
            <a:gdLst/>
            <a:ahLst/>
            <a:cxnLst/>
            <a:rect l="l" t="t" r="r" b="b"/>
            <a:pathLst>
              <a:path w="2465" h="206" fill="none" extrusionOk="0">
                <a:moveTo>
                  <a:pt x="0" y="149"/>
                </a:moveTo>
                <a:cubicBezTo>
                  <a:pt x="822" y="0"/>
                  <a:pt x="1662" y="0"/>
                  <a:pt x="2464" y="20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 txBox="1">
            <a:spLocks noGrp="1"/>
          </p:cNvSpPr>
          <p:nvPr>
            <p:ph type="title"/>
          </p:nvPr>
        </p:nvSpPr>
        <p:spPr>
          <a:xfrm>
            <a:off x="3286078" y="1574225"/>
            <a:ext cx="4839900" cy="7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6" name="Google Shape;166;p9"/>
          <p:cNvSpPr txBox="1">
            <a:spLocks noGrp="1"/>
          </p:cNvSpPr>
          <p:nvPr>
            <p:ph type="subTitle" idx="1"/>
          </p:nvPr>
        </p:nvSpPr>
        <p:spPr>
          <a:xfrm>
            <a:off x="3286075" y="2579675"/>
            <a:ext cx="4839900" cy="127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>
            <a:spLocks noGrp="1"/>
          </p:cNvSpPr>
          <p:nvPr>
            <p:ph type="title"/>
          </p:nvPr>
        </p:nvSpPr>
        <p:spPr>
          <a:xfrm>
            <a:off x="720000" y="544676"/>
            <a:ext cx="3012300" cy="177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-14350"/>
            <a:ext cx="9144000" cy="518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"/>
          <p:cNvSpPr/>
          <p:nvPr/>
        </p:nvSpPr>
        <p:spPr>
          <a:xfrm rot="-3599899" flipH="1">
            <a:off x="-1380819" y="-960644"/>
            <a:ext cx="4966523" cy="2951049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5"/>
          <p:cNvSpPr/>
          <p:nvPr/>
        </p:nvSpPr>
        <p:spPr>
          <a:xfrm rot="-4500151" flipH="1">
            <a:off x="5967015" y="-71275"/>
            <a:ext cx="5071648" cy="3763563"/>
          </a:xfrm>
          <a:custGeom>
            <a:avLst/>
            <a:gdLst/>
            <a:ahLst/>
            <a:cxnLst/>
            <a:rect l="l" t="t" r="r" b="b"/>
            <a:pathLst>
              <a:path w="74878" h="49562" extrusionOk="0">
                <a:moveTo>
                  <a:pt x="11334" y="0"/>
                </a:moveTo>
                <a:cubicBezTo>
                  <a:pt x="10646" y="0"/>
                  <a:pt x="9957" y="101"/>
                  <a:pt x="9278" y="318"/>
                </a:cubicBezTo>
                <a:cubicBezTo>
                  <a:pt x="9540" y="10119"/>
                  <a:pt x="2110" y="19471"/>
                  <a:pt x="280" y="29104"/>
                </a:cubicBezTo>
                <a:cubicBezTo>
                  <a:pt x="131" y="29944"/>
                  <a:pt x="0" y="30803"/>
                  <a:pt x="94" y="31661"/>
                </a:cubicBezTo>
                <a:cubicBezTo>
                  <a:pt x="224" y="32838"/>
                  <a:pt x="747" y="33902"/>
                  <a:pt x="1288" y="34966"/>
                </a:cubicBezTo>
                <a:cubicBezTo>
                  <a:pt x="2352" y="37094"/>
                  <a:pt x="3435" y="39241"/>
                  <a:pt x="4499" y="41369"/>
                </a:cubicBezTo>
                <a:cubicBezTo>
                  <a:pt x="4768" y="41905"/>
                  <a:pt x="5217" y="42533"/>
                  <a:pt x="5779" y="42533"/>
                </a:cubicBezTo>
                <a:cubicBezTo>
                  <a:pt x="5843" y="42533"/>
                  <a:pt x="5908" y="42525"/>
                  <a:pt x="5974" y="42507"/>
                </a:cubicBezTo>
                <a:cubicBezTo>
                  <a:pt x="26397" y="48948"/>
                  <a:pt x="49676" y="42470"/>
                  <a:pt x="70005" y="49191"/>
                </a:cubicBezTo>
                <a:cubicBezTo>
                  <a:pt x="70556" y="49365"/>
                  <a:pt x="71131" y="49561"/>
                  <a:pt x="71710" y="49561"/>
                </a:cubicBezTo>
                <a:cubicBezTo>
                  <a:pt x="71875" y="49561"/>
                  <a:pt x="72042" y="49545"/>
                  <a:pt x="72208" y="49508"/>
                </a:cubicBezTo>
                <a:cubicBezTo>
                  <a:pt x="74056" y="49097"/>
                  <a:pt x="74877" y="44766"/>
                  <a:pt x="74672" y="42881"/>
                </a:cubicBezTo>
                <a:cubicBezTo>
                  <a:pt x="74007" y="36517"/>
                  <a:pt x="67976" y="31227"/>
                  <a:pt x="61612" y="31227"/>
                </a:cubicBezTo>
                <a:cubicBezTo>
                  <a:pt x="61367" y="31227"/>
                  <a:pt x="61122" y="31235"/>
                  <a:pt x="60876" y="31251"/>
                </a:cubicBezTo>
                <a:cubicBezTo>
                  <a:pt x="57985" y="31445"/>
                  <a:pt x="54871" y="32533"/>
                  <a:pt x="52067" y="32533"/>
                </a:cubicBezTo>
                <a:cubicBezTo>
                  <a:pt x="50563" y="32533"/>
                  <a:pt x="49147" y="32220"/>
                  <a:pt x="47902" y="31288"/>
                </a:cubicBezTo>
                <a:cubicBezTo>
                  <a:pt x="45961" y="29832"/>
                  <a:pt x="45139" y="27218"/>
                  <a:pt x="43160" y="25818"/>
                </a:cubicBezTo>
                <a:cubicBezTo>
                  <a:pt x="40286" y="23784"/>
                  <a:pt x="36272" y="25053"/>
                  <a:pt x="32856" y="24213"/>
                </a:cubicBezTo>
                <a:cubicBezTo>
                  <a:pt x="28936" y="23242"/>
                  <a:pt x="26266" y="19621"/>
                  <a:pt x="24605" y="15924"/>
                </a:cubicBezTo>
                <a:cubicBezTo>
                  <a:pt x="22943" y="12247"/>
                  <a:pt x="21916" y="8233"/>
                  <a:pt x="19602" y="4910"/>
                </a:cubicBezTo>
                <a:cubicBezTo>
                  <a:pt x="17711" y="2189"/>
                  <a:pt x="14541" y="0"/>
                  <a:pt x="113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5"/>
          <p:cNvSpPr/>
          <p:nvPr/>
        </p:nvSpPr>
        <p:spPr>
          <a:xfrm rot="-9899648" flipH="1">
            <a:off x="-1046715" y="2809781"/>
            <a:ext cx="3092413" cy="2849377"/>
          </a:xfrm>
          <a:custGeom>
            <a:avLst/>
            <a:gdLst/>
            <a:ahLst/>
            <a:cxnLst/>
            <a:rect l="l" t="t" r="r" b="b"/>
            <a:pathLst>
              <a:path w="72955" h="43349" extrusionOk="0">
                <a:moveTo>
                  <a:pt x="64281" y="1"/>
                </a:moveTo>
                <a:cubicBezTo>
                  <a:pt x="63339" y="1"/>
                  <a:pt x="62386" y="170"/>
                  <a:pt x="61455" y="339"/>
                </a:cubicBezTo>
                <a:cubicBezTo>
                  <a:pt x="41443" y="3942"/>
                  <a:pt x="19657" y="3793"/>
                  <a:pt x="0" y="9113"/>
                </a:cubicBezTo>
                <a:cubicBezTo>
                  <a:pt x="1699" y="18447"/>
                  <a:pt x="5918" y="31795"/>
                  <a:pt x="7598" y="41147"/>
                </a:cubicBezTo>
                <a:cubicBezTo>
                  <a:pt x="10195" y="42628"/>
                  <a:pt x="13172" y="43349"/>
                  <a:pt x="16155" y="43349"/>
                </a:cubicBezTo>
                <a:cubicBezTo>
                  <a:pt x="20357" y="43349"/>
                  <a:pt x="24572" y="41919"/>
                  <a:pt x="27759" y="39169"/>
                </a:cubicBezTo>
                <a:cubicBezTo>
                  <a:pt x="33248" y="34408"/>
                  <a:pt x="35899" y="26232"/>
                  <a:pt x="42675" y="23600"/>
                </a:cubicBezTo>
                <a:cubicBezTo>
                  <a:pt x="48126" y="21490"/>
                  <a:pt x="54884" y="23674"/>
                  <a:pt x="59719" y="20407"/>
                </a:cubicBezTo>
                <a:cubicBezTo>
                  <a:pt x="62650" y="18447"/>
                  <a:pt x="64087" y="14975"/>
                  <a:pt x="65693" y="11839"/>
                </a:cubicBezTo>
                <a:cubicBezTo>
                  <a:pt x="67279" y="8703"/>
                  <a:pt x="69519" y="5436"/>
                  <a:pt x="72954" y="4670"/>
                </a:cubicBezTo>
                <a:cubicBezTo>
                  <a:pt x="69575" y="3308"/>
                  <a:pt x="68810" y="563"/>
                  <a:pt x="65189" y="59"/>
                </a:cubicBezTo>
                <a:cubicBezTo>
                  <a:pt x="64888" y="18"/>
                  <a:pt x="64585" y="1"/>
                  <a:pt x="642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"/>
          <p:cNvSpPr/>
          <p:nvPr/>
        </p:nvSpPr>
        <p:spPr>
          <a:xfrm rot="-4499994">
            <a:off x="5526961" y="1251661"/>
            <a:ext cx="5426160" cy="2422931"/>
          </a:xfrm>
          <a:custGeom>
            <a:avLst/>
            <a:gdLst/>
            <a:ahLst/>
            <a:cxnLst/>
            <a:rect l="l" t="t" r="r" b="b"/>
            <a:pathLst>
              <a:path w="36161" h="16148" fill="none" extrusionOk="0">
                <a:moveTo>
                  <a:pt x="57" y="16055"/>
                </a:moveTo>
                <a:cubicBezTo>
                  <a:pt x="1" y="14673"/>
                  <a:pt x="953" y="13366"/>
                  <a:pt x="2204" y="12806"/>
                </a:cubicBezTo>
                <a:cubicBezTo>
                  <a:pt x="3473" y="12246"/>
                  <a:pt x="4948" y="12358"/>
                  <a:pt x="6236" y="12881"/>
                </a:cubicBezTo>
                <a:cubicBezTo>
                  <a:pt x="6889" y="13161"/>
                  <a:pt x="7524" y="13553"/>
                  <a:pt x="7879" y="14169"/>
                </a:cubicBezTo>
                <a:cubicBezTo>
                  <a:pt x="8233" y="14785"/>
                  <a:pt x="8233" y="15663"/>
                  <a:pt x="7729" y="16148"/>
                </a:cubicBezTo>
                <a:cubicBezTo>
                  <a:pt x="7151" y="15588"/>
                  <a:pt x="6945" y="14710"/>
                  <a:pt x="7076" y="13926"/>
                </a:cubicBezTo>
                <a:cubicBezTo>
                  <a:pt x="7431" y="11649"/>
                  <a:pt x="10137" y="10510"/>
                  <a:pt x="12415" y="10678"/>
                </a:cubicBezTo>
                <a:cubicBezTo>
                  <a:pt x="14711" y="10846"/>
                  <a:pt x="16877" y="11873"/>
                  <a:pt x="19154" y="12116"/>
                </a:cubicBezTo>
                <a:cubicBezTo>
                  <a:pt x="22925" y="12508"/>
                  <a:pt x="26864" y="10492"/>
                  <a:pt x="28731" y="7187"/>
                </a:cubicBezTo>
                <a:cubicBezTo>
                  <a:pt x="29253" y="6273"/>
                  <a:pt x="29645" y="5208"/>
                  <a:pt x="29477" y="4163"/>
                </a:cubicBezTo>
                <a:cubicBezTo>
                  <a:pt x="29309" y="3136"/>
                  <a:pt x="28488" y="2147"/>
                  <a:pt x="27424" y="2091"/>
                </a:cubicBezTo>
                <a:cubicBezTo>
                  <a:pt x="27144" y="3435"/>
                  <a:pt x="28469" y="4723"/>
                  <a:pt x="29832" y="4816"/>
                </a:cubicBezTo>
                <a:cubicBezTo>
                  <a:pt x="31213" y="4910"/>
                  <a:pt x="32502" y="4107"/>
                  <a:pt x="33472" y="3136"/>
                </a:cubicBezTo>
                <a:cubicBezTo>
                  <a:pt x="34443" y="2147"/>
                  <a:pt x="35190" y="971"/>
                  <a:pt x="36160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5"/>
          <p:cNvSpPr/>
          <p:nvPr/>
        </p:nvSpPr>
        <p:spPr>
          <a:xfrm rot="-4557362" flipH="1">
            <a:off x="-536755" y="-129458"/>
            <a:ext cx="3354225" cy="2480128"/>
          </a:xfrm>
          <a:custGeom>
            <a:avLst/>
            <a:gdLst/>
            <a:ahLst/>
            <a:cxnLst/>
            <a:rect l="l" t="t" r="r" b="b"/>
            <a:pathLst>
              <a:path w="39260" h="29029" fill="none" extrusionOk="0">
                <a:moveTo>
                  <a:pt x="1" y="25949"/>
                </a:moveTo>
                <a:cubicBezTo>
                  <a:pt x="1382" y="25557"/>
                  <a:pt x="2838" y="25165"/>
                  <a:pt x="4238" y="25519"/>
                </a:cubicBezTo>
                <a:cubicBezTo>
                  <a:pt x="5639" y="25874"/>
                  <a:pt x="6871" y="27274"/>
                  <a:pt x="6497" y="28655"/>
                </a:cubicBezTo>
                <a:cubicBezTo>
                  <a:pt x="6105" y="29029"/>
                  <a:pt x="5508" y="28431"/>
                  <a:pt x="5433" y="27890"/>
                </a:cubicBezTo>
                <a:cubicBezTo>
                  <a:pt x="5247" y="26322"/>
                  <a:pt x="6703" y="24997"/>
                  <a:pt x="8177" y="24418"/>
                </a:cubicBezTo>
                <a:cubicBezTo>
                  <a:pt x="9652" y="23839"/>
                  <a:pt x="11314" y="23690"/>
                  <a:pt x="12658" y="22868"/>
                </a:cubicBezTo>
                <a:cubicBezTo>
                  <a:pt x="14711" y="21636"/>
                  <a:pt x="15645" y="19191"/>
                  <a:pt x="16111" y="16857"/>
                </a:cubicBezTo>
                <a:cubicBezTo>
                  <a:pt x="16578" y="14524"/>
                  <a:pt x="16727" y="12078"/>
                  <a:pt x="17773" y="9932"/>
                </a:cubicBezTo>
                <a:cubicBezTo>
                  <a:pt x="18407" y="8625"/>
                  <a:pt x="19509" y="7411"/>
                  <a:pt x="20946" y="7206"/>
                </a:cubicBezTo>
                <a:cubicBezTo>
                  <a:pt x="22384" y="7001"/>
                  <a:pt x="24008" y="8289"/>
                  <a:pt x="23672" y="9708"/>
                </a:cubicBezTo>
                <a:cubicBezTo>
                  <a:pt x="22664" y="10230"/>
                  <a:pt x="21432" y="8942"/>
                  <a:pt x="21693" y="7841"/>
                </a:cubicBezTo>
                <a:cubicBezTo>
                  <a:pt x="21954" y="6739"/>
                  <a:pt x="23168" y="6067"/>
                  <a:pt x="24306" y="6011"/>
                </a:cubicBezTo>
                <a:cubicBezTo>
                  <a:pt x="25427" y="5955"/>
                  <a:pt x="26547" y="6329"/>
                  <a:pt x="27648" y="6609"/>
                </a:cubicBezTo>
                <a:cubicBezTo>
                  <a:pt x="30150" y="7206"/>
                  <a:pt x="32875" y="7206"/>
                  <a:pt x="35171" y="6067"/>
                </a:cubicBezTo>
                <a:cubicBezTo>
                  <a:pt x="37486" y="4947"/>
                  <a:pt x="39259" y="2558"/>
                  <a:pt x="39203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" name="Google Shape;269;p15"/>
          <p:cNvGrpSpPr/>
          <p:nvPr/>
        </p:nvGrpSpPr>
        <p:grpSpPr>
          <a:xfrm>
            <a:off x="512514" y="2718127"/>
            <a:ext cx="127844" cy="128524"/>
            <a:chOff x="817314" y="2413327"/>
            <a:chExt cx="127844" cy="128524"/>
          </a:xfrm>
        </p:grpSpPr>
        <p:sp>
          <p:nvSpPr>
            <p:cNvPr id="270" name="Google Shape;270;p15"/>
            <p:cNvSpPr/>
            <p:nvPr/>
          </p:nvSpPr>
          <p:spPr>
            <a:xfrm rot="1799976" flipH="1">
              <a:off x="842503" y="2433820"/>
              <a:ext cx="68451" cy="76938"/>
            </a:xfrm>
            <a:custGeom>
              <a:avLst/>
              <a:gdLst/>
              <a:ahLst/>
              <a:cxnLst/>
              <a:rect l="l" t="t" r="r" b="b"/>
              <a:pathLst>
                <a:path w="1363" h="1532" fill="none" extrusionOk="0">
                  <a:moveTo>
                    <a:pt x="0" y="1531"/>
                  </a:moveTo>
                  <a:cubicBezTo>
                    <a:pt x="448" y="1027"/>
                    <a:pt x="915" y="504"/>
                    <a:pt x="1363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5"/>
            <p:cNvSpPr/>
            <p:nvPr/>
          </p:nvSpPr>
          <p:spPr>
            <a:xfrm rot="1799976" flipH="1">
              <a:off x="834782" y="2430206"/>
              <a:ext cx="92908" cy="94766"/>
            </a:xfrm>
            <a:custGeom>
              <a:avLst/>
              <a:gdLst/>
              <a:ahLst/>
              <a:cxnLst/>
              <a:rect l="l" t="t" r="r" b="b"/>
              <a:pathLst>
                <a:path w="1850" h="1887" fill="none" extrusionOk="0">
                  <a:moveTo>
                    <a:pt x="1" y="1"/>
                  </a:moveTo>
                  <a:cubicBezTo>
                    <a:pt x="617" y="635"/>
                    <a:pt x="1233" y="1270"/>
                    <a:pt x="1849" y="1886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5"/>
          <p:cNvSpPr/>
          <p:nvPr/>
        </p:nvSpPr>
        <p:spPr>
          <a:xfrm rot="1799976" flipH="1">
            <a:off x="595305" y="3120984"/>
            <a:ext cx="98483" cy="104107"/>
          </a:xfrm>
          <a:custGeom>
            <a:avLst/>
            <a:gdLst/>
            <a:ahLst/>
            <a:cxnLst/>
            <a:rect l="l" t="t" r="r" b="b"/>
            <a:pathLst>
              <a:path w="1961" h="2073" fill="none" extrusionOk="0">
                <a:moveTo>
                  <a:pt x="1419" y="1904"/>
                </a:moveTo>
                <a:cubicBezTo>
                  <a:pt x="1046" y="2072"/>
                  <a:pt x="561" y="1960"/>
                  <a:pt x="299" y="1643"/>
                </a:cubicBezTo>
                <a:cubicBezTo>
                  <a:pt x="19" y="1325"/>
                  <a:pt x="1" y="840"/>
                  <a:pt x="243" y="485"/>
                </a:cubicBezTo>
                <a:cubicBezTo>
                  <a:pt x="579" y="19"/>
                  <a:pt x="934" y="0"/>
                  <a:pt x="1382" y="355"/>
                </a:cubicBezTo>
                <a:cubicBezTo>
                  <a:pt x="1830" y="709"/>
                  <a:pt x="1961" y="1661"/>
                  <a:pt x="1419" y="1904"/>
                </a:cubicBezTo>
                <a:close/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-1800084">
            <a:off x="6775366" y="264448"/>
            <a:ext cx="330369" cy="260092"/>
            <a:chOff x="1527277" y="3102709"/>
            <a:chExt cx="234281" cy="184444"/>
          </a:xfrm>
        </p:grpSpPr>
        <p:sp>
          <p:nvSpPr>
            <p:cNvPr id="274" name="Google Shape;274;p15"/>
            <p:cNvSpPr/>
            <p:nvPr/>
          </p:nvSpPr>
          <p:spPr>
            <a:xfrm rot="1799976" flipH="1">
              <a:off x="1584150" y="3118496"/>
              <a:ext cx="104107" cy="152872"/>
            </a:xfrm>
            <a:custGeom>
              <a:avLst/>
              <a:gdLst/>
              <a:ahLst/>
              <a:cxnLst/>
              <a:rect l="l" t="t" r="r" b="b"/>
              <a:pathLst>
                <a:path w="2073" h="3044" fill="none" extrusionOk="0">
                  <a:moveTo>
                    <a:pt x="1" y="3043"/>
                  </a:moveTo>
                  <a:cubicBezTo>
                    <a:pt x="803" y="2110"/>
                    <a:pt x="1494" y="1083"/>
                    <a:pt x="2073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 rot="1799976" flipH="1">
              <a:off x="1688729" y="3141148"/>
              <a:ext cx="60968" cy="63780"/>
            </a:xfrm>
            <a:custGeom>
              <a:avLst/>
              <a:gdLst/>
              <a:ahLst/>
              <a:cxnLst/>
              <a:rect l="l" t="t" r="r" b="b"/>
              <a:pathLst>
                <a:path w="1214" h="1270" fill="none" extrusionOk="0">
                  <a:moveTo>
                    <a:pt x="1009" y="1027"/>
                  </a:moveTo>
                  <a:cubicBezTo>
                    <a:pt x="841" y="1232"/>
                    <a:pt x="542" y="1270"/>
                    <a:pt x="318" y="1139"/>
                  </a:cubicBezTo>
                  <a:cubicBezTo>
                    <a:pt x="112" y="1008"/>
                    <a:pt x="0" y="728"/>
                    <a:pt x="94" y="486"/>
                  </a:cubicBezTo>
                  <a:cubicBezTo>
                    <a:pt x="224" y="187"/>
                    <a:pt x="411" y="0"/>
                    <a:pt x="710" y="112"/>
                  </a:cubicBezTo>
                  <a:cubicBezTo>
                    <a:pt x="1009" y="243"/>
                    <a:pt x="1214" y="784"/>
                    <a:pt x="1009" y="102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 rot="1799976" flipH="1">
              <a:off x="1536749" y="3178453"/>
              <a:ext cx="58206" cy="53485"/>
            </a:xfrm>
            <a:custGeom>
              <a:avLst/>
              <a:gdLst/>
              <a:ahLst/>
              <a:cxnLst/>
              <a:rect l="l" t="t" r="r" b="b"/>
              <a:pathLst>
                <a:path w="1159" h="1065" fill="none" extrusionOk="0">
                  <a:moveTo>
                    <a:pt x="150" y="187"/>
                  </a:moveTo>
                  <a:cubicBezTo>
                    <a:pt x="38" y="243"/>
                    <a:pt x="1" y="392"/>
                    <a:pt x="19" y="504"/>
                  </a:cubicBezTo>
                  <a:cubicBezTo>
                    <a:pt x="57" y="822"/>
                    <a:pt x="374" y="1064"/>
                    <a:pt x="673" y="990"/>
                  </a:cubicBezTo>
                  <a:cubicBezTo>
                    <a:pt x="990" y="915"/>
                    <a:pt x="1158" y="523"/>
                    <a:pt x="1009" y="262"/>
                  </a:cubicBezTo>
                  <a:cubicBezTo>
                    <a:pt x="841" y="0"/>
                    <a:pt x="393" y="0"/>
                    <a:pt x="243" y="26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15"/>
          <p:cNvSpPr/>
          <p:nvPr/>
        </p:nvSpPr>
        <p:spPr>
          <a:xfrm rot="-10799504" flipH="1">
            <a:off x="846361" y="3678202"/>
            <a:ext cx="354584" cy="441006"/>
          </a:xfrm>
          <a:custGeom>
            <a:avLst/>
            <a:gdLst/>
            <a:ahLst/>
            <a:cxnLst/>
            <a:rect l="l" t="t" r="r" b="b"/>
            <a:pathLst>
              <a:path w="6815" h="8476" fill="none" extrusionOk="0">
                <a:moveTo>
                  <a:pt x="1" y="6105"/>
                </a:moveTo>
                <a:cubicBezTo>
                  <a:pt x="1289" y="5694"/>
                  <a:pt x="2764" y="5937"/>
                  <a:pt x="3846" y="6758"/>
                </a:cubicBezTo>
                <a:cubicBezTo>
                  <a:pt x="4126" y="6982"/>
                  <a:pt x="4406" y="7262"/>
                  <a:pt x="4481" y="7617"/>
                </a:cubicBezTo>
                <a:cubicBezTo>
                  <a:pt x="4556" y="7972"/>
                  <a:pt x="4332" y="8401"/>
                  <a:pt x="3977" y="8438"/>
                </a:cubicBezTo>
                <a:cubicBezTo>
                  <a:pt x="3585" y="8476"/>
                  <a:pt x="3286" y="8102"/>
                  <a:pt x="3118" y="7748"/>
                </a:cubicBezTo>
                <a:cubicBezTo>
                  <a:pt x="2708" y="6889"/>
                  <a:pt x="2484" y="5881"/>
                  <a:pt x="2708" y="4929"/>
                </a:cubicBezTo>
                <a:cubicBezTo>
                  <a:pt x="2932" y="3977"/>
                  <a:pt x="3678" y="3137"/>
                  <a:pt x="4630" y="2950"/>
                </a:cubicBezTo>
                <a:cubicBezTo>
                  <a:pt x="5582" y="2763"/>
                  <a:pt x="6665" y="3417"/>
                  <a:pt x="6815" y="4369"/>
                </a:cubicBezTo>
                <a:cubicBezTo>
                  <a:pt x="5881" y="4537"/>
                  <a:pt x="5022" y="3697"/>
                  <a:pt x="4836" y="2763"/>
                </a:cubicBezTo>
                <a:cubicBezTo>
                  <a:pt x="4649" y="1849"/>
                  <a:pt x="4929" y="896"/>
                  <a:pt x="5209" y="0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8" name="Google Shape;278;p15"/>
          <p:cNvGrpSpPr/>
          <p:nvPr/>
        </p:nvGrpSpPr>
        <p:grpSpPr>
          <a:xfrm rot="3599956">
            <a:off x="3407436" y="300054"/>
            <a:ext cx="176985" cy="188849"/>
            <a:chOff x="7312575" y="1233120"/>
            <a:chExt cx="176989" cy="188853"/>
          </a:xfrm>
        </p:grpSpPr>
        <p:sp>
          <p:nvSpPr>
            <p:cNvPr id="279" name="Google Shape;279;p15"/>
            <p:cNvSpPr/>
            <p:nvPr/>
          </p:nvSpPr>
          <p:spPr>
            <a:xfrm rot="-4500180">
              <a:off x="7324801" y="1265570"/>
              <a:ext cx="141929" cy="134226"/>
            </a:xfrm>
            <a:custGeom>
              <a:avLst/>
              <a:gdLst/>
              <a:ahLst/>
              <a:cxnLst/>
              <a:rect l="l" t="t" r="r" b="b"/>
              <a:pathLst>
                <a:path w="2764" h="2614" fill="none" extrusionOk="0">
                  <a:moveTo>
                    <a:pt x="1" y="0"/>
                  </a:moveTo>
                  <a:cubicBezTo>
                    <a:pt x="916" y="878"/>
                    <a:pt x="1830" y="1736"/>
                    <a:pt x="2764" y="2614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 rot="-4500180">
              <a:off x="7310756" y="1277661"/>
              <a:ext cx="168784" cy="99771"/>
            </a:xfrm>
            <a:custGeom>
              <a:avLst/>
              <a:gdLst/>
              <a:ahLst/>
              <a:cxnLst/>
              <a:rect l="l" t="t" r="r" b="b"/>
              <a:pathLst>
                <a:path w="3287" h="1943" fill="none" extrusionOk="0">
                  <a:moveTo>
                    <a:pt x="1" y="1942"/>
                  </a:moveTo>
                  <a:lnTo>
                    <a:pt x="3286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-4500180">
              <a:off x="7400050" y="1257682"/>
              <a:ext cx="13453" cy="167808"/>
            </a:xfrm>
            <a:custGeom>
              <a:avLst/>
              <a:gdLst/>
              <a:ahLst/>
              <a:cxnLst/>
              <a:rect l="l" t="t" r="r" b="b"/>
              <a:pathLst>
                <a:path w="262" h="3268" fill="none" extrusionOk="0">
                  <a:moveTo>
                    <a:pt x="1" y="3267"/>
                  </a:moveTo>
                  <a:lnTo>
                    <a:pt x="262" y="1"/>
                  </a:ln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 txBox="1">
            <a:spLocks noGrp="1"/>
          </p:cNvSpPr>
          <p:nvPr>
            <p:ph type="title"/>
          </p:nvPr>
        </p:nvSpPr>
        <p:spPr>
          <a:xfrm>
            <a:off x="3280668" y="2584289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title" idx="2" hasCustomPrompt="1"/>
          </p:nvPr>
        </p:nvSpPr>
        <p:spPr>
          <a:xfrm>
            <a:off x="4496174" y="1446125"/>
            <a:ext cx="1522200" cy="9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4" name="Google Shape;284;p15"/>
          <p:cNvSpPr txBox="1">
            <a:spLocks noGrp="1"/>
          </p:cNvSpPr>
          <p:nvPr>
            <p:ph type="subTitle" idx="1"/>
          </p:nvPr>
        </p:nvSpPr>
        <p:spPr>
          <a:xfrm>
            <a:off x="3011000" y="3400100"/>
            <a:ext cx="4492500" cy="47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●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○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ven Pro"/>
              <a:buChar char="■"/>
              <a:defRPr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6" r:id="rId7"/>
    <p:sldLayoutId id="2147483658" r:id="rId8"/>
    <p:sldLayoutId id="2147483661" r:id="rId9"/>
    <p:sldLayoutId id="2147483665" r:id="rId10"/>
    <p:sldLayoutId id="2147483674" r:id="rId11"/>
    <p:sldLayoutId id="2147483681" r:id="rId12"/>
    <p:sldLayoutId id="2147483686" r:id="rId13"/>
    <p:sldLayoutId id="2147483687" r:id="rId14"/>
  </p:sldLayoutIdLst>
  <p:transition spd="slow">
    <p:push dir="u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90F3">
            <a:alpha val="22220"/>
          </a:srgbClr>
        </a:soli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45"/>
          <p:cNvGrpSpPr/>
          <p:nvPr/>
        </p:nvGrpSpPr>
        <p:grpSpPr>
          <a:xfrm>
            <a:off x="790534" y="1612540"/>
            <a:ext cx="1924542" cy="3354561"/>
            <a:chOff x="795994" y="1398211"/>
            <a:chExt cx="1836570" cy="3201223"/>
          </a:xfrm>
        </p:grpSpPr>
        <p:grpSp>
          <p:nvGrpSpPr>
            <p:cNvPr id="917" name="Google Shape;917;p45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18" name="Google Shape;918;p45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5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5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5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5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5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5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5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5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5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5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5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5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5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5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5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5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5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5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5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5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45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45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45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45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45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45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45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45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5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5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5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5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1" name="Google Shape;951;p45"/>
            <p:cNvGrpSpPr/>
            <p:nvPr/>
          </p:nvGrpSpPr>
          <p:grpSpPr>
            <a:xfrm>
              <a:off x="795994" y="1398211"/>
              <a:ext cx="1836570" cy="3201223"/>
              <a:chOff x="3208300" y="2916825"/>
              <a:chExt cx="1178800" cy="2054700"/>
            </a:xfrm>
          </p:grpSpPr>
          <p:sp>
            <p:nvSpPr>
              <p:cNvPr id="952" name="Google Shape;952;p45"/>
              <p:cNvSpPr/>
              <p:nvPr/>
            </p:nvSpPr>
            <p:spPr>
              <a:xfrm>
                <a:off x="3208300" y="2916825"/>
                <a:ext cx="885650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54" extrusionOk="0">
                    <a:moveTo>
                      <a:pt x="22850" y="1"/>
                    </a:moveTo>
                    <a:cubicBezTo>
                      <a:pt x="21464" y="1"/>
                      <a:pt x="20515" y="229"/>
                      <a:pt x="20515" y="229"/>
                    </a:cubicBezTo>
                    <a:cubicBezTo>
                      <a:pt x="0" y="4866"/>
                      <a:pt x="10408" y="35154"/>
                      <a:pt x="10408" y="35154"/>
                    </a:cubicBezTo>
                    <a:lnTo>
                      <a:pt x="30155" y="34987"/>
                    </a:lnTo>
                    <a:cubicBezTo>
                      <a:pt x="30155" y="34987"/>
                      <a:pt x="35426" y="20410"/>
                      <a:pt x="33124" y="9069"/>
                    </a:cubicBezTo>
                    <a:cubicBezTo>
                      <a:pt x="31499" y="1197"/>
                      <a:pt x="26026" y="1"/>
                      <a:pt x="2285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5"/>
              <p:cNvSpPr/>
              <p:nvPr/>
            </p:nvSpPr>
            <p:spPr>
              <a:xfrm>
                <a:off x="3505175" y="3587175"/>
                <a:ext cx="578775" cy="539575"/>
              </a:xfrm>
              <a:custGeom>
                <a:avLst/>
                <a:gdLst/>
                <a:ahLst/>
                <a:cxnLst/>
                <a:rect l="l" t="t" r="r" b="b"/>
                <a:pathLst>
                  <a:path w="23151" h="21583" extrusionOk="0">
                    <a:moveTo>
                      <a:pt x="10641" y="1"/>
                    </a:moveTo>
                    <a:cubicBezTo>
                      <a:pt x="1969" y="468"/>
                      <a:pt x="2636" y="6739"/>
                      <a:pt x="1702" y="10708"/>
                    </a:cubicBezTo>
                    <a:cubicBezTo>
                      <a:pt x="801" y="14678"/>
                      <a:pt x="0" y="21583"/>
                      <a:pt x="11575" y="21583"/>
                    </a:cubicBezTo>
                    <a:cubicBezTo>
                      <a:pt x="23150" y="21583"/>
                      <a:pt x="22483" y="13177"/>
                      <a:pt x="20482" y="6505"/>
                    </a:cubicBezTo>
                    <a:cubicBezTo>
                      <a:pt x="18744" y="836"/>
                      <a:pt x="15303" y="422"/>
                      <a:pt x="14335" y="422"/>
                    </a:cubicBezTo>
                    <a:cubicBezTo>
                      <a:pt x="14170" y="422"/>
                      <a:pt x="14077" y="434"/>
                      <a:pt x="14077" y="434"/>
                    </a:cubicBezTo>
                    <a:lnTo>
                      <a:pt x="1064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5"/>
              <p:cNvSpPr/>
              <p:nvPr/>
            </p:nvSpPr>
            <p:spPr>
              <a:xfrm>
                <a:off x="3304200" y="3636375"/>
                <a:ext cx="41697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10922" extrusionOk="0">
                    <a:moveTo>
                      <a:pt x="16679" y="1"/>
                    </a:moveTo>
                    <a:cubicBezTo>
                      <a:pt x="16679" y="1"/>
                      <a:pt x="13510" y="167"/>
                      <a:pt x="7139" y="6539"/>
                    </a:cubicBezTo>
                    <a:cubicBezTo>
                      <a:pt x="3003" y="2402"/>
                      <a:pt x="1401" y="768"/>
                      <a:pt x="1401" y="768"/>
                    </a:cubicBezTo>
                    <a:lnTo>
                      <a:pt x="0" y="2169"/>
                    </a:lnTo>
                    <a:cubicBezTo>
                      <a:pt x="0" y="2169"/>
                      <a:pt x="2302" y="9941"/>
                      <a:pt x="6672" y="10775"/>
                    </a:cubicBezTo>
                    <a:cubicBezTo>
                      <a:pt x="7184" y="10877"/>
                      <a:pt x="7702" y="10921"/>
                      <a:pt x="8218" y="10921"/>
                    </a:cubicBezTo>
                    <a:cubicBezTo>
                      <a:pt x="12108" y="10921"/>
                      <a:pt x="15878" y="8373"/>
                      <a:pt x="15878" y="8373"/>
                    </a:cubicBezTo>
                    <a:lnTo>
                      <a:pt x="16679" y="601"/>
                    </a:lnTo>
                    <a:lnTo>
                      <a:pt x="16679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5"/>
              <p:cNvSpPr/>
              <p:nvPr/>
            </p:nvSpPr>
            <p:spPr>
              <a:xfrm>
                <a:off x="33509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7839" y="0"/>
                    </a:moveTo>
                    <a:lnTo>
                      <a:pt x="4003" y="267"/>
                    </a:lnTo>
                    <a:cubicBezTo>
                      <a:pt x="4003" y="267"/>
                      <a:pt x="0" y="300"/>
                      <a:pt x="0" y="2736"/>
                    </a:cubicBezTo>
                    <a:lnTo>
                      <a:pt x="7839" y="2736"/>
                    </a:lnTo>
                    <a:lnTo>
                      <a:pt x="783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5"/>
              <p:cNvSpPr/>
              <p:nvPr/>
            </p:nvSpPr>
            <p:spPr>
              <a:xfrm>
                <a:off x="3832900" y="4909800"/>
                <a:ext cx="19685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469" extrusionOk="0">
                    <a:moveTo>
                      <a:pt x="68" y="0"/>
                    </a:moveTo>
                    <a:lnTo>
                      <a:pt x="1" y="2469"/>
                    </a:lnTo>
                    <a:lnTo>
                      <a:pt x="7873" y="2469"/>
                    </a:lnTo>
                    <a:cubicBezTo>
                      <a:pt x="7873" y="33"/>
                      <a:pt x="3837" y="0"/>
                      <a:pt x="3837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45"/>
              <p:cNvSpPr/>
              <p:nvPr/>
            </p:nvSpPr>
            <p:spPr>
              <a:xfrm>
                <a:off x="3220350" y="3626725"/>
                <a:ext cx="1330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3381" extrusionOk="0">
                    <a:moveTo>
                      <a:pt x="2466" y="1"/>
                    </a:moveTo>
                    <a:cubicBezTo>
                      <a:pt x="2059" y="1"/>
                      <a:pt x="2151" y="305"/>
                      <a:pt x="2287" y="387"/>
                    </a:cubicBezTo>
                    <a:lnTo>
                      <a:pt x="2987" y="754"/>
                    </a:lnTo>
                    <a:cubicBezTo>
                      <a:pt x="2987" y="754"/>
                      <a:pt x="2854" y="764"/>
                      <a:pt x="2638" y="764"/>
                    </a:cubicBezTo>
                    <a:cubicBezTo>
                      <a:pt x="2315" y="764"/>
                      <a:pt x="1807" y="740"/>
                      <a:pt x="1286" y="620"/>
                    </a:cubicBezTo>
                    <a:cubicBezTo>
                      <a:pt x="1075" y="571"/>
                      <a:pt x="913" y="550"/>
                      <a:pt x="790" y="550"/>
                    </a:cubicBezTo>
                    <a:cubicBezTo>
                      <a:pt x="409" y="550"/>
                      <a:pt x="402" y="752"/>
                      <a:pt x="452" y="954"/>
                    </a:cubicBezTo>
                    <a:cubicBezTo>
                      <a:pt x="519" y="1221"/>
                      <a:pt x="1787" y="1354"/>
                      <a:pt x="1787" y="1354"/>
                    </a:cubicBezTo>
                    <a:cubicBezTo>
                      <a:pt x="1787" y="1354"/>
                      <a:pt x="1019" y="1321"/>
                      <a:pt x="519" y="1221"/>
                    </a:cubicBezTo>
                    <a:cubicBezTo>
                      <a:pt x="492" y="1211"/>
                      <a:pt x="465" y="1207"/>
                      <a:pt x="439" y="1207"/>
                    </a:cubicBezTo>
                    <a:cubicBezTo>
                      <a:pt x="94" y="1207"/>
                      <a:pt x="1" y="1995"/>
                      <a:pt x="2020" y="2088"/>
                    </a:cubicBezTo>
                    <a:cubicBezTo>
                      <a:pt x="1795" y="2163"/>
                      <a:pt x="1584" y="2185"/>
                      <a:pt x="1392" y="2185"/>
                    </a:cubicBezTo>
                    <a:cubicBezTo>
                      <a:pt x="1111" y="2185"/>
                      <a:pt x="874" y="2137"/>
                      <a:pt x="705" y="2137"/>
                    </a:cubicBezTo>
                    <a:cubicBezTo>
                      <a:pt x="580" y="2137"/>
                      <a:pt x="493" y="2163"/>
                      <a:pt x="452" y="2255"/>
                    </a:cubicBezTo>
                    <a:cubicBezTo>
                      <a:pt x="352" y="2456"/>
                      <a:pt x="800" y="2827"/>
                      <a:pt x="1583" y="2827"/>
                    </a:cubicBezTo>
                    <a:cubicBezTo>
                      <a:pt x="1840" y="2827"/>
                      <a:pt x="2133" y="2787"/>
                      <a:pt x="2454" y="2688"/>
                    </a:cubicBezTo>
                    <a:lnTo>
                      <a:pt x="2454" y="2688"/>
                    </a:lnTo>
                    <a:cubicBezTo>
                      <a:pt x="1787" y="3022"/>
                      <a:pt x="1253" y="2855"/>
                      <a:pt x="1320" y="3155"/>
                    </a:cubicBezTo>
                    <a:cubicBezTo>
                      <a:pt x="1370" y="3305"/>
                      <a:pt x="1720" y="3380"/>
                      <a:pt x="2174" y="3380"/>
                    </a:cubicBezTo>
                    <a:cubicBezTo>
                      <a:pt x="2629" y="3380"/>
                      <a:pt x="3188" y="3305"/>
                      <a:pt x="3655" y="3155"/>
                    </a:cubicBezTo>
                    <a:cubicBezTo>
                      <a:pt x="4555" y="2888"/>
                      <a:pt x="5322" y="1988"/>
                      <a:pt x="4956" y="1487"/>
                    </a:cubicBezTo>
                    <a:cubicBezTo>
                      <a:pt x="4956" y="1487"/>
                      <a:pt x="4522" y="420"/>
                      <a:pt x="2821" y="53"/>
                    </a:cubicBezTo>
                    <a:cubicBezTo>
                      <a:pt x="2674" y="16"/>
                      <a:pt x="2557" y="1"/>
                      <a:pt x="2466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45"/>
              <p:cNvSpPr/>
              <p:nvPr/>
            </p:nvSpPr>
            <p:spPr>
              <a:xfrm>
                <a:off x="3886275" y="3636375"/>
                <a:ext cx="417000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680" h="10922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597" y="10921"/>
                      <a:pt x="8471" y="10921"/>
                    </a:cubicBezTo>
                    <a:cubicBezTo>
                      <a:pt x="8985" y="10921"/>
                      <a:pt x="9500" y="10877"/>
                      <a:pt x="10008" y="10775"/>
                    </a:cubicBezTo>
                    <a:cubicBezTo>
                      <a:pt x="14378" y="9941"/>
                      <a:pt x="16679" y="2169"/>
                      <a:pt x="16679" y="2169"/>
                    </a:cubicBezTo>
                    <a:lnTo>
                      <a:pt x="15312" y="768"/>
                    </a:lnTo>
                    <a:cubicBezTo>
                      <a:pt x="15312" y="768"/>
                      <a:pt x="13677" y="2402"/>
                      <a:pt x="9541" y="6539"/>
                    </a:cubicBezTo>
                    <a:cubicBezTo>
                      <a:pt x="3170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45"/>
              <p:cNvSpPr/>
              <p:nvPr/>
            </p:nvSpPr>
            <p:spPr>
              <a:xfrm>
                <a:off x="4254875" y="3626725"/>
                <a:ext cx="13222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3381" extrusionOk="0">
                    <a:moveTo>
                      <a:pt x="2837" y="1"/>
                    </a:moveTo>
                    <a:cubicBezTo>
                      <a:pt x="2743" y="1"/>
                      <a:pt x="2622" y="16"/>
                      <a:pt x="2469" y="53"/>
                    </a:cubicBezTo>
                    <a:cubicBezTo>
                      <a:pt x="801" y="420"/>
                      <a:pt x="367" y="1487"/>
                      <a:pt x="367" y="1487"/>
                    </a:cubicBezTo>
                    <a:cubicBezTo>
                      <a:pt x="1" y="1988"/>
                      <a:pt x="734" y="2888"/>
                      <a:pt x="1668" y="3155"/>
                    </a:cubicBezTo>
                    <a:cubicBezTo>
                      <a:pt x="2119" y="3305"/>
                      <a:pt x="2669" y="3380"/>
                      <a:pt x="3119" y="3380"/>
                    </a:cubicBezTo>
                    <a:cubicBezTo>
                      <a:pt x="3570" y="3380"/>
                      <a:pt x="3920" y="3305"/>
                      <a:pt x="3970" y="3155"/>
                    </a:cubicBezTo>
                    <a:cubicBezTo>
                      <a:pt x="4037" y="2855"/>
                      <a:pt x="3503" y="3022"/>
                      <a:pt x="2869" y="2688"/>
                    </a:cubicBezTo>
                    <a:lnTo>
                      <a:pt x="2869" y="2688"/>
                    </a:lnTo>
                    <a:cubicBezTo>
                      <a:pt x="3190" y="2787"/>
                      <a:pt x="3483" y="2827"/>
                      <a:pt x="3739" y="2827"/>
                    </a:cubicBezTo>
                    <a:cubicBezTo>
                      <a:pt x="4521" y="2827"/>
                      <a:pt x="4963" y="2456"/>
                      <a:pt x="4837" y="2255"/>
                    </a:cubicBezTo>
                    <a:cubicBezTo>
                      <a:pt x="4797" y="2163"/>
                      <a:pt x="4712" y="2137"/>
                      <a:pt x="4591" y="2137"/>
                    </a:cubicBezTo>
                    <a:cubicBezTo>
                      <a:pt x="4427" y="2137"/>
                      <a:pt x="4195" y="2185"/>
                      <a:pt x="3912" y="2185"/>
                    </a:cubicBezTo>
                    <a:cubicBezTo>
                      <a:pt x="3720" y="2185"/>
                      <a:pt x="3504" y="2163"/>
                      <a:pt x="3270" y="2088"/>
                    </a:cubicBezTo>
                    <a:cubicBezTo>
                      <a:pt x="5289" y="1995"/>
                      <a:pt x="5225" y="1207"/>
                      <a:pt x="4856" y="1207"/>
                    </a:cubicBezTo>
                    <a:cubicBezTo>
                      <a:pt x="4829" y="1207"/>
                      <a:pt x="4800" y="1211"/>
                      <a:pt x="4771" y="1221"/>
                    </a:cubicBezTo>
                    <a:cubicBezTo>
                      <a:pt x="4270" y="1321"/>
                      <a:pt x="3503" y="1354"/>
                      <a:pt x="3503" y="1354"/>
                    </a:cubicBezTo>
                    <a:cubicBezTo>
                      <a:pt x="3503" y="1354"/>
                      <a:pt x="4771" y="1221"/>
                      <a:pt x="4837" y="954"/>
                    </a:cubicBezTo>
                    <a:cubicBezTo>
                      <a:pt x="4913" y="752"/>
                      <a:pt x="4893" y="550"/>
                      <a:pt x="4505" y="550"/>
                    </a:cubicBezTo>
                    <a:cubicBezTo>
                      <a:pt x="4379" y="550"/>
                      <a:pt x="4215" y="571"/>
                      <a:pt x="4003" y="620"/>
                    </a:cubicBezTo>
                    <a:cubicBezTo>
                      <a:pt x="3483" y="740"/>
                      <a:pt x="2975" y="764"/>
                      <a:pt x="2651" y="764"/>
                    </a:cubicBezTo>
                    <a:cubicBezTo>
                      <a:pt x="2436" y="764"/>
                      <a:pt x="2302" y="754"/>
                      <a:pt x="2302" y="754"/>
                    </a:cubicBezTo>
                    <a:lnTo>
                      <a:pt x="3036" y="387"/>
                    </a:lnTo>
                    <a:cubicBezTo>
                      <a:pt x="3145" y="305"/>
                      <a:pt x="3254" y="1"/>
                      <a:pt x="283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45"/>
              <p:cNvSpPr/>
              <p:nvPr/>
            </p:nvSpPr>
            <p:spPr>
              <a:xfrm>
                <a:off x="3450975" y="4212625"/>
                <a:ext cx="572100" cy="697200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27888" extrusionOk="0">
                    <a:moveTo>
                      <a:pt x="3870" y="0"/>
                    </a:moveTo>
                    <a:cubicBezTo>
                      <a:pt x="2035" y="6805"/>
                      <a:pt x="0" y="27887"/>
                      <a:pt x="0" y="27887"/>
                    </a:cubicBezTo>
                    <a:lnTo>
                      <a:pt x="3836" y="27887"/>
                    </a:lnTo>
                    <a:lnTo>
                      <a:pt x="12309" y="5204"/>
                    </a:lnTo>
                    <a:lnTo>
                      <a:pt x="13877" y="5004"/>
                    </a:lnTo>
                    <a:lnTo>
                      <a:pt x="15345" y="27887"/>
                    </a:lnTo>
                    <a:lnTo>
                      <a:pt x="19181" y="27887"/>
                    </a:lnTo>
                    <a:cubicBezTo>
                      <a:pt x="19181" y="27887"/>
                      <a:pt x="21516" y="13177"/>
                      <a:pt x="22883" y="0"/>
                    </a:cubicBezTo>
                    <a:close/>
                  </a:path>
                </a:pathLst>
              </a:custGeom>
              <a:solidFill>
                <a:srgbClr val="D05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45"/>
              <p:cNvSpPr/>
              <p:nvPr/>
            </p:nvSpPr>
            <p:spPr>
              <a:xfrm>
                <a:off x="3514350" y="3628875"/>
                <a:ext cx="509550" cy="609725"/>
              </a:xfrm>
              <a:custGeom>
                <a:avLst/>
                <a:gdLst/>
                <a:ahLst/>
                <a:cxnLst/>
                <a:rect l="l" t="t" r="r" b="b"/>
                <a:pathLst>
                  <a:path w="20382" h="24389" extrusionOk="0">
                    <a:moveTo>
                      <a:pt x="9240" y="0"/>
                    </a:moveTo>
                    <a:cubicBezTo>
                      <a:pt x="0" y="2235"/>
                      <a:pt x="2402" y="15945"/>
                      <a:pt x="1335" y="23350"/>
                    </a:cubicBezTo>
                    <a:cubicBezTo>
                      <a:pt x="4518" y="24047"/>
                      <a:pt x="7676" y="24389"/>
                      <a:pt x="10822" y="24389"/>
                    </a:cubicBezTo>
                    <a:cubicBezTo>
                      <a:pt x="14006" y="24389"/>
                      <a:pt x="17177" y="24038"/>
                      <a:pt x="20348" y="23350"/>
                    </a:cubicBezTo>
                    <a:cubicBezTo>
                      <a:pt x="20348" y="23350"/>
                      <a:pt x="20382" y="19514"/>
                      <a:pt x="20348" y="17613"/>
                    </a:cubicBezTo>
                    <a:cubicBezTo>
                      <a:pt x="20048" y="568"/>
                      <a:pt x="14077" y="0"/>
                      <a:pt x="14077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45"/>
              <p:cNvSpPr/>
              <p:nvPr/>
            </p:nvSpPr>
            <p:spPr>
              <a:xfrm>
                <a:off x="374535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45"/>
              <p:cNvSpPr/>
              <p:nvPr/>
            </p:nvSpPr>
            <p:spPr>
              <a:xfrm>
                <a:off x="3488500" y="3755625"/>
                <a:ext cx="48400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6606" extrusionOk="0">
                    <a:moveTo>
                      <a:pt x="601" y="1"/>
                    </a:moveTo>
                    <a:cubicBezTo>
                      <a:pt x="234" y="434"/>
                      <a:pt x="0" y="701"/>
                      <a:pt x="0" y="701"/>
                    </a:cubicBezTo>
                    <a:lnTo>
                      <a:pt x="968" y="6605"/>
                    </a:lnTo>
                    <a:lnTo>
                      <a:pt x="1935" y="6339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45"/>
              <p:cNvSpPr/>
              <p:nvPr/>
            </p:nvSpPr>
            <p:spPr>
              <a:xfrm>
                <a:off x="4060575" y="3760625"/>
                <a:ext cx="58400" cy="1601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6406" extrusionOk="0">
                    <a:moveTo>
                      <a:pt x="1635" y="1"/>
                    </a:moveTo>
                    <a:lnTo>
                      <a:pt x="0" y="6172"/>
                    </a:lnTo>
                    <a:lnTo>
                      <a:pt x="968" y="6405"/>
                    </a:lnTo>
                    <a:lnTo>
                      <a:pt x="2335" y="768"/>
                    </a:lnTo>
                    <a:cubicBezTo>
                      <a:pt x="2102" y="501"/>
                      <a:pt x="1868" y="234"/>
                      <a:pt x="1635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45"/>
              <p:cNvSpPr/>
              <p:nvPr/>
            </p:nvSpPr>
            <p:spPr>
              <a:xfrm>
                <a:off x="3503500" y="3618875"/>
                <a:ext cx="597950" cy="296050"/>
              </a:xfrm>
              <a:custGeom>
                <a:avLst/>
                <a:gdLst/>
                <a:ahLst/>
                <a:cxnLst/>
                <a:rect l="l" t="t" r="r" b="b"/>
                <a:pathLst>
                  <a:path w="23918" h="11842" extrusionOk="0">
                    <a:moveTo>
                      <a:pt x="8440" y="0"/>
                    </a:moveTo>
                    <a:cubicBezTo>
                      <a:pt x="4871" y="667"/>
                      <a:pt x="1402" y="4003"/>
                      <a:pt x="1" y="5471"/>
                    </a:cubicBezTo>
                    <a:lnTo>
                      <a:pt x="1335" y="11809"/>
                    </a:lnTo>
                    <a:lnTo>
                      <a:pt x="3236" y="11275"/>
                    </a:lnTo>
                    <a:lnTo>
                      <a:pt x="20015" y="11275"/>
                    </a:lnTo>
                    <a:lnTo>
                      <a:pt x="22283" y="11842"/>
                    </a:lnTo>
                    <a:lnTo>
                      <a:pt x="23918" y="5671"/>
                    </a:lnTo>
                    <a:cubicBezTo>
                      <a:pt x="20549" y="1968"/>
                      <a:pt x="17213" y="567"/>
                      <a:pt x="15679" y="100"/>
                    </a:cubicBezTo>
                    <a:cubicBezTo>
                      <a:pt x="15245" y="634"/>
                      <a:pt x="14011" y="2002"/>
                      <a:pt x="12109" y="2002"/>
                    </a:cubicBezTo>
                    <a:cubicBezTo>
                      <a:pt x="10241" y="2002"/>
                      <a:pt x="8940" y="634"/>
                      <a:pt x="8440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45"/>
              <p:cNvSpPr/>
              <p:nvPr/>
            </p:nvSpPr>
            <p:spPr>
              <a:xfrm>
                <a:off x="3714500" y="3615525"/>
                <a:ext cx="180975" cy="53400"/>
              </a:xfrm>
              <a:custGeom>
                <a:avLst/>
                <a:gdLst/>
                <a:ahLst/>
                <a:cxnLst/>
                <a:rect l="l" t="t" r="r" b="b"/>
                <a:pathLst>
                  <a:path w="7239" h="2136" extrusionOk="0">
                    <a:moveTo>
                      <a:pt x="1234" y="1"/>
                    </a:moveTo>
                    <a:cubicBezTo>
                      <a:pt x="801" y="1"/>
                      <a:pt x="400" y="34"/>
                      <a:pt x="0" y="134"/>
                    </a:cubicBezTo>
                    <a:cubicBezTo>
                      <a:pt x="500" y="768"/>
                      <a:pt x="1801" y="2136"/>
                      <a:pt x="3636" y="2136"/>
                    </a:cubicBezTo>
                    <a:cubicBezTo>
                      <a:pt x="5571" y="2136"/>
                      <a:pt x="6805" y="768"/>
                      <a:pt x="7239" y="234"/>
                    </a:cubicBezTo>
                    <a:cubicBezTo>
                      <a:pt x="6672" y="34"/>
                      <a:pt x="6338" y="1"/>
                      <a:pt x="6338" y="1"/>
                    </a:cubicBezTo>
                    <a:cubicBezTo>
                      <a:pt x="6338" y="1"/>
                      <a:pt x="5167" y="1098"/>
                      <a:pt x="3655" y="1098"/>
                    </a:cubicBezTo>
                    <a:cubicBezTo>
                      <a:pt x="2898" y="1098"/>
                      <a:pt x="2057" y="824"/>
                      <a:pt x="1234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45"/>
              <p:cNvSpPr/>
              <p:nvPr/>
            </p:nvSpPr>
            <p:spPr>
              <a:xfrm>
                <a:off x="3906300" y="3624125"/>
                <a:ext cx="124850" cy="310000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12400" extrusionOk="0">
                    <a:moveTo>
                      <a:pt x="284" y="0"/>
                    </a:moveTo>
                    <a:cubicBezTo>
                      <a:pt x="106" y="0"/>
                      <a:pt x="0" y="24"/>
                      <a:pt x="0" y="24"/>
                    </a:cubicBezTo>
                    <a:cubicBezTo>
                      <a:pt x="0" y="24"/>
                      <a:pt x="1902" y="5227"/>
                      <a:pt x="4337" y="12399"/>
                    </a:cubicBezTo>
                    <a:cubicBezTo>
                      <a:pt x="4994" y="832"/>
                      <a:pt x="1346" y="0"/>
                      <a:pt x="284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45"/>
              <p:cNvSpPr/>
              <p:nvPr/>
            </p:nvSpPr>
            <p:spPr>
              <a:xfrm>
                <a:off x="3550775" y="3627000"/>
                <a:ext cx="126225" cy="307125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12285" extrusionOk="0">
                    <a:moveTo>
                      <a:pt x="4493" y="0"/>
                    </a:moveTo>
                    <a:cubicBezTo>
                      <a:pt x="3174" y="0"/>
                      <a:pt x="0" y="1140"/>
                      <a:pt x="478" y="12284"/>
                    </a:cubicBezTo>
                    <a:cubicBezTo>
                      <a:pt x="2913" y="5112"/>
                      <a:pt x="5048" y="75"/>
                      <a:pt x="5048" y="75"/>
                    </a:cubicBezTo>
                    <a:cubicBezTo>
                      <a:pt x="5048" y="75"/>
                      <a:pt x="4832" y="0"/>
                      <a:pt x="4493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45"/>
              <p:cNvSpPr/>
              <p:nvPr/>
            </p:nvSpPr>
            <p:spPr>
              <a:xfrm>
                <a:off x="3416775" y="2949400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3304" y="1"/>
                    </a:moveTo>
                    <a:cubicBezTo>
                      <a:pt x="11773" y="1"/>
                      <a:pt x="10215" y="348"/>
                      <a:pt x="8740" y="1094"/>
                    </a:cubicBezTo>
                    <a:cubicBezTo>
                      <a:pt x="2536" y="4230"/>
                      <a:pt x="1" y="11835"/>
                      <a:pt x="4003" y="18440"/>
                    </a:cubicBezTo>
                    <a:cubicBezTo>
                      <a:pt x="676" y="20176"/>
                      <a:pt x="3221" y="23819"/>
                      <a:pt x="6262" y="23819"/>
                    </a:cubicBezTo>
                    <a:cubicBezTo>
                      <a:pt x="6727" y="23819"/>
                      <a:pt x="7204" y="23734"/>
                      <a:pt x="7673" y="23543"/>
                    </a:cubicBezTo>
                    <a:cubicBezTo>
                      <a:pt x="9866" y="24741"/>
                      <a:pt x="12839" y="25402"/>
                      <a:pt x="15742" y="25402"/>
                    </a:cubicBezTo>
                    <a:cubicBezTo>
                      <a:pt x="19550" y="25402"/>
                      <a:pt x="23238" y="24264"/>
                      <a:pt x="24885" y="21709"/>
                    </a:cubicBezTo>
                    <a:cubicBezTo>
                      <a:pt x="27787" y="17239"/>
                      <a:pt x="24885" y="14437"/>
                      <a:pt x="23317" y="7899"/>
                    </a:cubicBezTo>
                    <a:cubicBezTo>
                      <a:pt x="23284" y="7832"/>
                      <a:pt x="23284" y="7766"/>
                      <a:pt x="23251" y="7699"/>
                    </a:cubicBezTo>
                    <a:cubicBezTo>
                      <a:pt x="22056" y="2996"/>
                      <a:pt x="17799" y="1"/>
                      <a:pt x="13304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45"/>
              <p:cNvSpPr/>
              <p:nvPr/>
            </p:nvSpPr>
            <p:spPr>
              <a:xfrm>
                <a:off x="3619425" y="3247850"/>
                <a:ext cx="152625" cy="1442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5768" extrusionOk="0">
                    <a:moveTo>
                      <a:pt x="2988" y="0"/>
                    </a:moveTo>
                    <a:cubicBezTo>
                      <a:pt x="2843" y="0"/>
                      <a:pt x="2692" y="10"/>
                      <a:pt x="2536" y="31"/>
                    </a:cubicBezTo>
                    <a:cubicBezTo>
                      <a:pt x="934" y="264"/>
                      <a:pt x="0" y="1965"/>
                      <a:pt x="634" y="3466"/>
                    </a:cubicBezTo>
                    <a:cubicBezTo>
                      <a:pt x="1201" y="4801"/>
                      <a:pt x="2102" y="5468"/>
                      <a:pt x="3269" y="5768"/>
                    </a:cubicBezTo>
                    <a:cubicBezTo>
                      <a:pt x="4704" y="3066"/>
                      <a:pt x="6105" y="2232"/>
                      <a:pt x="6105" y="2232"/>
                    </a:cubicBezTo>
                    <a:cubicBezTo>
                      <a:pt x="6105" y="2232"/>
                      <a:pt x="5194" y="0"/>
                      <a:pt x="298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45"/>
              <p:cNvSpPr/>
              <p:nvPr/>
            </p:nvSpPr>
            <p:spPr>
              <a:xfrm>
                <a:off x="3633600" y="3254075"/>
                <a:ext cx="148450" cy="1398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92" extrusionOk="0">
                    <a:moveTo>
                      <a:pt x="2996" y="1"/>
                    </a:moveTo>
                    <a:cubicBezTo>
                      <a:pt x="2910" y="1"/>
                      <a:pt x="2823" y="5"/>
                      <a:pt x="2736" y="15"/>
                    </a:cubicBezTo>
                    <a:cubicBezTo>
                      <a:pt x="1568" y="115"/>
                      <a:pt x="467" y="949"/>
                      <a:pt x="234" y="2150"/>
                    </a:cubicBezTo>
                    <a:cubicBezTo>
                      <a:pt x="0" y="3317"/>
                      <a:pt x="734" y="4652"/>
                      <a:pt x="1802" y="5252"/>
                    </a:cubicBezTo>
                    <a:cubicBezTo>
                      <a:pt x="2002" y="5386"/>
                      <a:pt x="2235" y="5452"/>
                      <a:pt x="2436" y="5519"/>
                    </a:cubicBezTo>
                    <a:cubicBezTo>
                      <a:pt x="2641" y="5568"/>
                      <a:pt x="2845" y="5592"/>
                      <a:pt x="3046" y="5592"/>
                    </a:cubicBezTo>
                    <a:cubicBezTo>
                      <a:pt x="4606" y="5592"/>
                      <a:pt x="5937" y="4176"/>
                      <a:pt x="5671" y="2550"/>
                    </a:cubicBezTo>
                    <a:cubicBezTo>
                      <a:pt x="5483" y="1231"/>
                      <a:pt x="4377" y="1"/>
                      <a:pt x="299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45"/>
              <p:cNvSpPr/>
              <p:nvPr/>
            </p:nvSpPr>
            <p:spPr>
              <a:xfrm>
                <a:off x="3643600" y="3265275"/>
                <a:ext cx="10845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38" extrusionOk="0">
                    <a:moveTo>
                      <a:pt x="2169" y="1"/>
                    </a:moveTo>
                    <a:cubicBezTo>
                      <a:pt x="968" y="1"/>
                      <a:pt x="1" y="968"/>
                      <a:pt x="1" y="2169"/>
                    </a:cubicBezTo>
                    <a:cubicBezTo>
                      <a:pt x="1" y="3370"/>
                      <a:pt x="968" y="4337"/>
                      <a:pt x="2169" y="4337"/>
                    </a:cubicBezTo>
                    <a:cubicBezTo>
                      <a:pt x="3370" y="4337"/>
                      <a:pt x="4337" y="3370"/>
                      <a:pt x="4337" y="2169"/>
                    </a:cubicBezTo>
                    <a:cubicBezTo>
                      <a:pt x="4337" y="968"/>
                      <a:pt x="3370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45"/>
              <p:cNvSpPr/>
              <p:nvPr/>
            </p:nvSpPr>
            <p:spPr>
              <a:xfrm>
                <a:off x="3885450" y="3211775"/>
                <a:ext cx="14570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5744" extrusionOk="0">
                    <a:moveTo>
                      <a:pt x="3260" y="1"/>
                    </a:moveTo>
                    <a:cubicBezTo>
                      <a:pt x="3208" y="1"/>
                      <a:pt x="3156" y="2"/>
                      <a:pt x="3103" y="6"/>
                    </a:cubicBezTo>
                    <a:cubicBezTo>
                      <a:pt x="401" y="173"/>
                      <a:pt x="0" y="2641"/>
                      <a:pt x="0" y="2641"/>
                    </a:cubicBezTo>
                    <a:cubicBezTo>
                      <a:pt x="0" y="2641"/>
                      <a:pt x="1301" y="3442"/>
                      <a:pt x="3303" y="5743"/>
                    </a:cubicBezTo>
                    <a:cubicBezTo>
                      <a:pt x="4437" y="5210"/>
                      <a:pt x="5271" y="4309"/>
                      <a:pt x="5538" y="2841"/>
                    </a:cubicBezTo>
                    <a:cubicBezTo>
                      <a:pt x="5828" y="1359"/>
                      <a:pt x="4748" y="1"/>
                      <a:pt x="326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45"/>
              <p:cNvSpPr/>
              <p:nvPr/>
            </p:nvSpPr>
            <p:spPr>
              <a:xfrm>
                <a:off x="3877025" y="3219175"/>
                <a:ext cx="147700" cy="13967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7" extrusionOk="0">
                    <a:moveTo>
                      <a:pt x="2960" y="0"/>
                    </a:moveTo>
                    <a:cubicBezTo>
                      <a:pt x="1584" y="0"/>
                      <a:pt x="428" y="1212"/>
                      <a:pt x="237" y="2545"/>
                    </a:cubicBezTo>
                    <a:cubicBezTo>
                      <a:pt x="1" y="4171"/>
                      <a:pt x="1309" y="5587"/>
                      <a:pt x="2864" y="5587"/>
                    </a:cubicBezTo>
                    <a:cubicBezTo>
                      <a:pt x="3064" y="5587"/>
                      <a:pt x="3268" y="5563"/>
                      <a:pt x="3473" y="5514"/>
                    </a:cubicBezTo>
                    <a:cubicBezTo>
                      <a:pt x="3706" y="5447"/>
                      <a:pt x="3907" y="5381"/>
                      <a:pt x="4107" y="5247"/>
                    </a:cubicBezTo>
                    <a:cubicBezTo>
                      <a:pt x="5174" y="4680"/>
                      <a:pt x="5908" y="3346"/>
                      <a:pt x="5674" y="2145"/>
                    </a:cubicBezTo>
                    <a:cubicBezTo>
                      <a:pt x="5474" y="944"/>
                      <a:pt x="4340" y="143"/>
                      <a:pt x="3173" y="10"/>
                    </a:cubicBezTo>
                    <a:cubicBezTo>
                      <a:pt x="3101" y="4"/>
                      <a:pt x="3030" y="0"/>
                      <a:pt x="29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45"/>
              <p:cNvSpPr/>
              <p:nvPr/>
            </p:nvSpPr>
            <p:spPr>
              <a:xfrm>
                <a:off x="3887125" y="323525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68" y="1"/>
                    </a:moveTo>
                    <a:cubicBezTo>
                      <a:pt x="967" y="1"/>
                      <a:pt x="0" y="968"/>
                      <a:pt x="0" y="2136"/>
                    </a:cubicBezTo>
                    <a:cubicBezTo>
                      <a:pt x="0" y="3337"/>
                      <a:pt x="967" y="4304"/>
                      <a:pt x="2168" y="4304"/>
                    </a:cubicBezTo>
                    <a:cubicBezTo>
                      <a:pt x="3336" y="4304"/>
                      <a:pt x="4303" y="3337"/>
                      <a:pt x="4303" y="2136"/>
                    </a:cubicBezTo>
                    <a:cubicBezTo>
                      <a:pt x="4303" y="968"/>
                      <a:pt x="3336" y="1"/>
                      <a:pt x="21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45"/>
              <p:cNvSpPr/>
              <p:nvPr/>
            </p:nvSpPr>
            <p:spPr>
              <a:xfrm>
                <a:off x="3867925" y="3334500"/>
                <a:ext cx="5675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3070" fill="none" extrusionOk="0">
                    <a:moveTo>
                      <a:pt x="1" y="0"/>
                    </a:moveTo>
                    <a:cubicBezTo>
                      <a:pt x="1" y="0"/>
                      <a:pt x="535" y="1535"/>
                      <a:pt x="1402" y="1335"/>
                    </a:cubicBezTo>
                    <a:cubicBezTo>
                      <a:pt x="2269" y="1134"/>
                      <a:pt x="2036" y="2502"/>
                      <a:pt x="1102" y="30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45"/>
              <p:cNvSpPr/>
              <p:nvPr/>
            </p:nvSpPr>
            <p:spPr>
              <a:xfrm>
                <a:off x="3616925" y="3387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9" y="2269"/>
                      <a:pt x="2802" y="1769"/>
                      <a:pt x="2802" y="1135"/>
                    </a:cubicBezTo>
                    <a:cubicBezTo>
                      <a:pt x="2802" y="501"/>
                      <a:pt x="2169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45"/>
              <p:cNvSpPr/>
              <p:nvPr/>
            </p:nvSpPr>
            <p:spPr>
              <a:xfrm>
                <a:off x="3957175" y="3358675"/>
                <a:ext cx="70900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69" extrusionOk="0">
                    <a:moveTo>
                      <a:pt x="1434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34" y="2269"/>
                    </a:cubicBezTo>
                    <a:cubicBezTo>
                      <a:pt x="2202" y="2269"/>
                      <a:pt x="2835" y="1769"/>
                      <a:pt x="2835" y="1135"/>
                    </a:cubicBezTo>
                    <a:cubicBezTo>
                      <a:pt x="2835" y="501"/>
                      <a:pt x="2202" y="1"/>
                      <a:pt x="1434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45"/>
              <p:cNvSpPr/>
              <p:nvPr/>
            </p:nvSpPr>
            <p:spPr>
              <a:xfrm>
                <a:off x="3616925" y="3152375"/>
                <a:ext cx="1084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2282" extrusionOk="0">
                    <a:moveTo>
                      <a:pt x="3012" y="1"/>
                    </a:moveTo>
                    <a:cubicBezTo>
                      <a:pt x="1998" y="1"/>
                      <a:pt x="496" y="456"/>
                      <a:pt x="0" y="2282"/>
                    </a:cubicBezTo>
                    <a:cubicBezTo>
                      <a:pt x="0" y="2282"/>
                      <a:pt x="646" y="878"/>
                      <a:pt x="2144" y="878"/>
                    </a:cubicBezTo>
                    <a:cubicBezTo>
                      <a:pt x="2278" y="878"/>
                      <a:pt x="2420" y="889"/>
                      <a:pt x="2569" y="914"/>
                    </a:cubicBezTo>
                    <a:cubicBezTo>
                      <a:pt x="2886" y="967"/>
                      <a:pt x="3145" y="990"/>
                      <a:pt x="3355" y="990"/>
                    </a:cubicBezTo>
                    <a:cubicBezTo>
                      <a:pt x="4338" y="990"/>
                      <a:pt x="4245" y="488"/>
                      <a:pt x="3970" y="214"/>
                    </a:cubicBezTo>
                    <a:cubicBezTo>
                      <a:pt x="3873" y="105"/>
                      <a:pt x="3498" y="1"/>
                      <a:pt x="30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45"/>
              <p:cNvSpPr/>
              <p:nvPr/>
            </p:nvSpPr>
            <p:spPr>
              <a:xfrm>
                <a:off x="3884250" y="3132400"/>
                <a:ext cx="11130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1947" extrusionOk="0">
                    <a:moveTo>
                      <a:pt x="1610" y="1"/>
                    </a:moveTo>
                    <a:cubicBezTo>
                      <a:pt x="935" y="1"/>
                      <a:pt x="391" y="195"/>
                      <a:pt x="282" y="345"/>
                    </a:cubicBezTo>
                    <a:cubicBezTo>
                      <a:pt x="56" y="596"/>
                      <a:pt x="0" y="1054"/>
                      <a:pt x="736" y="1054"/>
                    </a:cubicBezTo>
                    <a:cubicBezTo>
                      <a:pt x="979" y="1054"/>
                      <a:pt x="1310" y="1004"/>
                      <a:pt x="1750" y="879"/>
                    </a:cubicBezTo>
                    <a:cubicBezTo>
                      <a:pt x="1988" y="810"/>
                      <a:pt x="2212" y="781"/>
                      <a:pt x="2422" y="781"/>
                    </a:cubicBezTo>
                    <a:cubicBezTo>
                      <a:pt x="3732" y="781"/>
                      <a:pt x="4451" y="1947"/>
                      <a:pt x="4451" y="1947"/>
                    </a:cubicBezTo>
                    <a:cubicBezTo>
                      <a:pt x="3840" y="408"/>
                      <a:pt x="2587" y="1"/>
                      <a:pt x="1610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45"/>
              <p:cNvSpPr/>
              <p:nvPr/>
            </p:nvSpPr>
            <p:spPr>
              <a:xfrm>
                <a:off x="3504350" y="3448750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0" y="534"/>
                    </a:moveTo>
                    <a:cubicBezTo>
                      <a:pt x="0" y="534"/>
                      <a:pt x="1635" y="0"/>
                      <a:pt x="2569" y="1168"/>
                    </a:cubicBezTo>
                    <a:cubicBezTo>
                      <a:pt x="1168" y="2002"/>
                      <a:pt x="2235" y="2936"/>
                      <a:pt x="2735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45"/>
              <p:cNvSpPr/>
              <p:nvPr/>
            </p:nvSpPr>
            <p:spPr>
              <a:xfrm>
                <a:off x="3387675" y="2943475"/>
                <a:ext cx="442750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10" h="18677" extrusionOk="0">
                    <a:moveTo>
                      <a:pt x="14867" y="0"/>
                    </a:moveTo>
                    <a:cubicBezTo>
                      <a:pt x="2385" y="0"/>
                      <a:pt x="1" y="14319"/>
                      <a:pt x="5167" y="18677"/>
                    </a:cubicBezTo>
                    <a:cubicBezTo>
                      <a:pt x="14507" y="13940"/>
                      <a:pt x="17710" y="230"/>
                      <a:pt x="17710" y="230"/>
                    </a:cubicBezTo>
                    <a:cubicBezTo>
                      <a:pt x="16710" y="74"/>
                      <a:pt x="15763" y="0"/>
                      <a:pt x="14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45"/>
              <p:cNvSpPr/>
              <p:nvPr/>
            </p:nvSpPr>
            <p:spPr>
              <a:xfrm>
                <a:off x="3775625" y="3418450"/>
                <a:ext cx="138875" cy="58000"/>
              </a:xfrm>
              <a:custGeom>
                <a:avLst/>
                <a:gdLst/>
                <a:ahLst/>
                <a:cxnLst/>
                <a:rect l="l" t="t" r="r" b="b"/>
                <a:pathLst>
                  <a:path w="5555" h="2320" extrusionOk="0">
                    <a:moveTo>
                      <a:pt x="780" y="0"/>
                    </a:moveTo>
                    <a:cubicBezTo>
                      <a:pt x="1" y="0"/>
                      <a:pt x="357" y="1759"/>
                      <a:pt x="2258" y="2213"/>
                    </a:cubicBezTo>
                    <a:cubicBezTo>
                      <a:pt x="2565" y="2287"/>
                      <a:pt x="2853" y="2320"/>
                      <a:pt x="3119" y="2320"/>
                    </a:cubicBezTo>
                    <a:cubicBezTo>
                      <a:pt x="4761" y="2320"/>
                      <a:pt x="5555" y="1089"/>
                      <a:pt x="4694" y="945"/>
                    </a:cubicBezTo>
                    <a:lnTo>
                      <a:pt x="4694" y="945"/>
                    </a:lnTo>
                    <a:cubicBezTo>
                      <a:pt x="4508" y="1237"/>
                      <a:pt x="4090" y="1677"/>
                      <a:pt x="3357" y="1677"/>
                    </a:cubicBezTo>
                    <a:cubicBezTo>
                      <a:pt x="3168" y="1677"/>
                      <a:pt x="2958" y="1648"/>
                      <a:pt x="2725" y="1579"/>
                    </a:cubicBezTo>
                    <a:cubicBezTo>
                      <a:pt x="1791" y="1312"/>
                      <a:pt x="1425" y="679"/>
                      <a:pt x="1291" y="178"/>
                    </a:cubicBezTo>
                    <a:cubicBezTo>
                      <a:pt x="1087" y="54"/>
                      <a:pt x="916" y="0"/>
                      <a:pt x="780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45"/>
              <p:cNvSpPr/>
              <p:nvPr/>
            </p:nvSpPr>
            <p:spPr>
              <a:xfrm>
                <a:off x="3807900" y="3422900"/>
                <a:ext cx="8507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499" extrusionOk="0">
                    <a:moveTo>
                      <a:pt x="0" y="0"/>
                    </a:moveTo>
                    <a:cubicBezTo>
                      <a:pt x="134" y="501"/>
                      <a:pt x="500" y="1134"/>
                      <a:pt x="1434" y="1401"/>
                    </a:cubicBezTo>
                    <a:cubicBezTo>
                      <a:pt x="1667" y="1470"/>
                      <a:pt x="1877" y="1499"/>
                      <a:pt x="2066" y="1499"/>
                    </a:cubicBezTo>
                    <a:cubicBezTo>
                      <a:pt x="2799" y="1499"/>
                      <a:pt x="3217" y="1059"/>
                      <a:pt x="3403" y="767"/>
                    </a:cubicBezTo>
                    <a:lnTo>
                      <a:pt x="3269" y="767"/>
                    </a:lnTo>
                    <a:cubicBezTo>
                      <a:pt x="3269" y="767"/>
                      <a:pt x="3035" y="810"/>
                      <a:pt x="2662" y="810"/>
                    </a:cubicBezTo>
                    <a:cubicBezTo>
                      <a:pt x="2042" y="810"/>
                      <a:pt x="1038" y="692"/>
                      <a:pt x="100" y="67"/>
                    </a:cubicBezTo>
                    <a:cubicBezTo>
                      <a:pt x="67" y="34"/>
                      <a:pt x="33" y="0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5" name="Google Shape;985;p45"/>
          <p:cNvGrpSpPr/>
          <p:nvPr/>
        </p:nvGrpSpPr>
        <p:grpSpPr>
          <a:xfrm>
            <a:off x="3480448" y="1286957"/>
            <a:ext cx="5872439" cy="3462647"/>
            <a:chOff x="2730314" y="281152"/>
            <a:chExt cx="5991673" cy="3532953"/>
          </a:xfrm>
        </p:grpSpPr>
        <p:sp>
          <p:nvSpPr>
            <p:cNvPr id="986" name="Google Shape;986;p45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5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8" name="Google Shape;988;p45"/>
          <p:cNvSpPr txBox="1">
            <a:spLocks noGrp="1"/>
          </p:cNvSpPr>
          <p:nvPr>
            <p:ph type="ctrTitle"/>
          </p:nvPr>
        </p:nvSpPr>
        <p:spPr>
          <a:xfrm>
            <a:off x="3343370" y="2389712"/>
            <a:ext cx="5741700" cy="175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200" dirty="0">
                <a:solidFill>
                  <a:schemeClr val="accent4"/>
                </a:solidFill>
                <a:latin typeface="Pacifico"/>
                <a:ea typeface="Pacifico"/>
                <a:cs typeface="Pacifico"/>
                <a:sym typeface="Pacifico"/>
              </a:rPr>
              <a:t>Звіт проходження виробничої (педагогічної) практики</a:t>
            </a:r>
            <a:endParaRPr sz="5300" dirty="0">
              <a:solidFill>
                <a:schemeClr val="accent2"/>
              </a:solidFill>
            </a:endParaRPr>
          </a:p>
        </p:txBody>
      </p:sp>
      <p:sp>
        <p:nvSpPr>
          <p:cNvPr id="989" name="Google Shape;989;p45"/>
          <p:cNvSpPr txBox="1">
            <a:spLocks noGrp="1"/>
          </p:cNvSpPr>
          <p:nvPr>
            <p:ph type="subTitle" idx="1"/>
          </p:nvPr>
        </p:nvSpPr>
        <p:spPr>
          <a:xfrm>
            <a:off x="4263963" y="4692865"/>
            <a:ext cx="46272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Група ПО-43</a:t>
            </a:r>
            <a:endParaRPr dirty="0"/>
          </a:p>
        </p:txBody>
      </p:sp>
      <p:grpSp>
        <p:nvGrpSpPr>
          <p:cNvPr id="990" name="Google Shape;990;p45"/>
          <p:cNvGrpSpPr/>
          <p:nvPr/>
        </p:nvGrpSpPr>
        <p:grpSpPr>
          <a:xfrm>
            <a:off x="3041692" y="3702245"/>
            <a:ext cx="1160125" cy="1148379"/>
            <a:chOff x="5690350" y="3810863"/>
            <a:chExt cx="839575" cy="831075"/>
          </a:xfrm>
        </p:grpSpPr>
        <p:grpSp>
          <p:nvGrpSpPr>
            <p:cNvPr id="991" name="Google Shape;991;p4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992" name="Google Shape;992;p4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4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4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4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4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4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4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4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4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4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4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4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4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4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4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4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4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4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4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1" name="Google Shape;1011;p4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1012" name="Google Shape;1012;p4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4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4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4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4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4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4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4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4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4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4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4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4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4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4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4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4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4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4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1" name="Google Shape;1031;p45"/>
          <p:cNvGrpSpPr/>
          <p:nvPr/>
        </p:nvGrpSpPr>
        <p:grpSpPr>
          <a:xfrm>
            <a:off x="220229" y="204944"/>
            <a:ext cx="1110860" cy="994988"/>
            <a:chOff x="392525" y="343275"/>
            <a:chExt cx="721900" cy="646600"/>
          </a:xfrm>
        </p:grpSpPr>
        <p:grpSp>
          <p:nvGrpSpPr>
            <p:cNvPr id="1032" name="Google Shape;1032;p45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33" name="Google Shape;1033;p45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45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45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6" name="Google Shape;1036;p45"/>
            <p:cNvGrpSpPr/>
            <p:nvPr/>
          </p:nvGrpSpPr>
          <p:grpSpPr>
            <a:xfrm>
              <a:off x="392525" y="343275"/>
              <a:ext cx="721900" cy="646600"/>
              <a:chOff x="2543325" y="2513025"/>
              <a:chExt cx="721900" cy="646600"/>
            </a:xfrm>
          </p:grpSpPr>
          <p:sp>
            <p:nvSpPr>
              <p:cNvPr id="1037" name="Google Shape;1037;p45"/>
              <p:cNvSpPr/>
              <p:nvPr/>
            </p:nvSpPr>
            <p:spPr>
              <a:xfrm>
                <a:off x="2543325" y="2513025"/>
                <a:ext cx="721900" cy="427400"/>
              </a:xfrm>
              <a:custGeom>
                <a:avLst/>
                <a:gdLst/>
                <a:ahLst/>
                <a:cxnLst/>
                <a:rect l="l" t="t" r="r" b="b"/>
                <a:pathLst>
                  <a:path w="28876" h="17096" extrusionOk="0">
                    <a:moveTo>
                      <a:pt x="28289" y="1"/>
                    </a:moveTo>
                    <a:lnTo>
                      <a:pt x="11697" y="1486"/>
                    </a:lnTo>
                    <a:lnTo>
                      <a:pt x="0" y="13329"/>
                    </a:lnTo>
                    <a:lnTo>
                      <a:pt x="586" y="14585"/>
                    </a:lnTo>
                    <a:lnTo>
                      <a:pt x="7575" y="13329"/>
                    </a:lnTo>
                    <a:lnTo>
                      <a:pt x="9332" y="17095"/>
                    </a:lnTo>
                    <a:cubicBezTo>
                      <a:pt x="9332" y="17095"/>
                      <a:pt x="11592" y="15129"/>
                      <a:pt x="16781" y="12283"/>
                    </a:cubicBezTo>
                    <a:cubicBezTo>
                      <a:pt x="22431" y="10044"/>
                      <a:pt x="25234" y="9584"/>
                      <a:pt x="25234" y="9584"/>
                    </a:cubicBezTo>
                    <a:lnTo>
                      <a:pt x="23456" y="5838"/>
                    </a:lnTo>
                    <a:lnTo>
                      <a:pt x="28875" y="1235"/>
                    </a:lnTo>
                    <a:lnTo>
                      <a:pt x="282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45"/>
              <p:cNvSpPr/>
              <p:nvPr/>
            </p:nvSpPr>
            <p:spPr>
              <a:xfrm>
                <a:off x="2567375" y="2775250"/>
                <a:ext cx="231775" cy="384375"/>
              </a:xfrm>
              <a:custGeom>
                <a:avLst/>
                <a:gdLst/>
                <a:ahLst/>
                <a:cxnLst/>
                <a:rect l="l" t="t" r="r" b="b"/>
                <a:pathLst>
                  <a:path w="9271" h="15375" extrusionOk="0">
                    <a:moveTo>
                      <a:pt x="909" y="1"/>
                    </a:moveTo>
                    <a:cubicBezTo>
                      <a:pt x="794" y="1"/>
                      <a:pt x="677" y="26"/>
                      <a:pt x="566" y="78"/>
                    </a:cubicBezTo>
                    <a:cubicBezTo>
                      <a:pt x="168" y="267"/>
                      <a:pt x="1" y="748"/>
                      <a:pt x="189" y="1145"/>
                    </a:cubicBezTo>
                    <a:lnTo>
                      <a:pt x="4709" y="10749"/>
                    </a:lnTo>
                    <a:lnTo>
                      <a:pt x="4625" y="10791"/>
                    </a:lnTo>
                    <a:cubicBezTo>
                      <a:pt x="4332" y="10938"/>
                      <a:pt x="4207" y="11272"/>
                      <a:pt x="4353" y="11565"/>
                    </a:cubicBezTo>
                    <a:cubicBezTo>
                      <a:pt x="4457" y="11773"/>
                      <a:pt x="4662" y="11895"/>
                      <a:pt x="4883" y="11895"/>
                    </a:cubicBezTo>
                    <a:cubicBezTo>
                      <a:pt x="4929" y="11895"/>
                      <a:pt x="4976" y="11890"/>
                      <a:pt x="5023" y="11879"/>
                    </a:cubicBezTo>
                    <a:cubicBezTo>
                      <a:pt x="5023" y="13741"/>
                      <a:pt x="5106" y="15080"/>
                      <a:pt x="5378" y="15164"/>
                    </a:cubicBezTo>
                    <a:cubicBezTo>
                      <a:pt x="5869" y="15303"/>
                      <a:pt x="6302" y="15375"/>
                      <a:pt x="6689" y="15375"/>
                    </a:cubicBezTo>
                    <a:cubicBezTo>
                      <a:pt x="7820" y="15375"/>
                      <a:pt x="8552" y="14758"/>
                      <a:pt x="9145" y="13386"/>
                    </a:cubicBezTo>
                    <a:cubicBezTo>
                      <a:pt x="9270" y="13135"/>
                      <a:pt x="8266" y="12193"/>
                      <a:pt x="6822" y="11000"/>
                    </a:cubicBezTo>
                    <a:cubicBezTo>
                      <a:pt x="6989" y="10833"/>
                      <a:pt x="7052" y="10582"/>
                      <a:pt x="6948" y="10331"/>
                    </a:cubicBezTo>
                    <a:cubicBezTo>
                      <a:pt x="6840" y="10131"/>
                      <a:pt x="6630" y="10010"/>
                      <a:pt x="6410" y="10010"/>
                    </a:cubicBezTo>
                    <a:cubicBezTo>
                      <a:pt x="6331" y="10010"/>
                      <a:pt x="6251" y="10026"/>
                      <a:pt x="6173" y="10059"/>
                    </a:cubicBezTo>
                    <a:lnTo>
                      <a:pt x="1633" y="455"/>
                    </a:lnTo>
                    <a:cubicBezTo>
                      <a:pt x="1497" y="168"/>
                      <a:pt x="1209" y="1"/>
                      <a:pt x="909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45"/>
              <p:cNvSpPr/>
              <p:nvPr/>
            </p:nvSpPr>
            <p:spPr>
              <a:xfrm>
                <a:off x="2759350" y="2731000"/>
                <a:ext cx="432625" cy="231025"/>
              </a:xfrm>
              <a:custGeom>
                <a:avLst/>
                <a:gdLst/>
                <a:ahLst/>
                <a:cxnLst/>
                <a:rect l="l" t="t" r="r" b="b"/>
                <a:pathLst>
                  <a:path w="17305" h="9241" extrusionOk="0">
                    <a:moveTo>
                      <a:pt x="14362" y="1"/>
                    </a:moveTo>
                    <a:cubicBezTo>
                      <a:pt x="12598" y="1"/>
                      <a:pt x="10032" y="667"/>
                      <a:pt x="7366" y="1911"/>
                    </a:cubicBezTo>
                    <a:cubicBezTo>
                      <a:pt x="2972" y="3982"/>
                      <a:pt x="1" y="6870"/>
                      <a:pt x="691" y="8376"/>
                    </a:cubicBezTo>
                    <a:cubicBezTo>
                      <a:pt x="971" y="8961"/>
                      <a:pt x="1779" y="9241"/>
                      <a:pt x="2922" y="9241"/>
                    </a:cubicBezTo>
                    <a:cubicBezTo>
                      <a:pt x="4687" y="9241"/>
                      <a:pt x="7253" y="8574"/>
                      <a:pt x="9919" y="7330"/>
                    </a:cubicBezTo>
                    <a:cubicBezTo>
                      <a:pt x="14313" y="5259"/>
                      <a:pt x="17305" y="2371"/>
                      <a:pt x="16593" y="865"/>
                    </a:cubicBezTo>
                    <a:cubicBezTo>
                      <a:pt x="16314" y="281"/>
                      <a:pt x="15506" y="1"/>
                      <a:pt x="14362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id="{50D12F56-5931-46FF-B9A9-FC5D8ACBA58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46" y="91394"/>
            <a:ext cx="1803400" cy="162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6" name="Google Shape;2546;p60"/>
          <p:cNvGrpSpPr/>
          <p:nvPr/>
        </p:nvGrpSpPr>
        <p:grpSpPr>
          <a:xfrm rot="-569">
            <a:off x="330151" y="126186"/>
            <a:ext cx="3618371" cy="2413360"/>
            <a:chOff x="2730314" y="281152"/>
            <a:chExt cx="5991673" cy="3532953"/>
          </a:xfrm>
        </p:grpSpPr>
        <p:sp>
          <p:nvSpPr>
            <p:cNvPr id="2547" name="Google Shape;2547;p60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0"/>
            <p:cNvSpPr/>
            <p:nvPr/>
          </p:nvSpPr>
          <p:spPr>
            <a:xfrm rot="5400000">
              <a:off x="3959674" y="-948208"/>
              <a:ext cx="3532953" cy="5991673"/>
            </a:xfrm>
            <a:custGeom>
              <a:avLst/>
              <a:gdLst/>
              <a:ahLst/>
              <a:cxnLst/>
              <a:rect l="l" t="t" r="r" b="b"/>
              <a:pathLst>
                <a:path w="56141" h="69770" extrusionOk="0">
                  <a:moveTo>
                    <a:pt x="26073" y="0"/>
                  </a:moveTo>
                  <a:cubicBezTo>
                    <a:pt x="23450" y="0"/>
                    <a:pt x="20833" y="390"/>
                    <a:pt x="18514" y="1550"/>
                  </a:cubicBezTo>
                  <a:cubicBezTo>
                    <a:pt x="15278" y="3151"/>
                    <a:pt x="12777" y="6586"/>
                    <a:pt x="13144" y="10156"/>
                  </a:cubicBezTo>
                  <a:cubicBezTo>
                    <a:pt x="13244" y="11323"/>
                    <a:pt x="13677" y="12491"/>
                    <a:pt x="13410" y="13625"/>
                  </a:cubicBezTo>
                  <a:cubicBezTo>
                    <a:pt x="12943" y="15593"/>
                    <a:pt x="10775" y="16527"/>
                    <a:pt x="9074" y="17561"/>
                  </a:cubicBezTo>
                  <a:cubicBezTo>
                    <a:pt x="2202" y="21664"/>
                    <a:pt x="1" y="31905"/>
                    <a:pt x="4571" y="38476"/>
                  </a:cubicBezTo>
                  <a:cubicBezTo>
                    <a:pt x="5838" y="40277"/>
                    <a:pt x="7573" y="42079"/>
                    <a:pt x="7273" y="44247"/>
                  </a:cubicBezTo>
                  <a:cubicBezTo>
                    <a:pt x="7139" y="45147"/>
                    <a:pt x="6639" y="45948"/>
                    <a:pt x="6272" y="46782"/>
                  </a:cubicBezTo>
                  <a:cubicBezTo>
                    <a:pt x="4237" y="51519"/>
                    <a:pt x="6272" y="58657"/>
                    <a:pt x="9541" y="62660"/>
                  </a:cubicBezTo>
                  <a:cubicBezTo>
                    <a:pt x="14655" y="68882"/>
                    <a:pt x="22562" y="69769"/>
                    <a:pt x="30691" y="69769"/>
                  </a:cubicBezTo>
                  <a:cubicBezTo>
                    <a:pt x="32848" y="69769"/>
                    <a:pt x="35020" y="69707"/>
                    <a:pt x="37161" y="69665"/>
                  </a:cubicBezTo>
                  <a:cubicBezTo>
                    <a:pt x="49870" y="69431"/>
                    <a:pt x="54640" y="57790"/>
                    <a:pt x="55874" y="47649"/>
                  </a:cubicBezTo>
                  <a:cubicBezTo>
                    <a:pt x="56141" y="45481"/>
                    <a:pt x="56108" y="43246"/>
                    <a:pt x="55274" y="41211"/>
                  </a:cubicBezTo>
                  <a:cubicBezTo>
                    <a:pt x="54740" y="39844"/>
                    <a:pt x="53839" y="38643"/>
                    <a:pt x="53205" y="37308"/>
                  </a:cubicBezTo>
                  <a:cubicBezTo>
                    <a:pt x="49770" y="29903"/>
                    <a:pt x="55707" y="20930"/>
                    <a:pt x="53172" y="13124"/>
                  </a:cubicBezTo>
                  <a:cubicBezTo>
                    <a:pt x="51871" y="9022"/>
                    <a:pt x="48335" y="5953"/>
                    <a:pt x="44399" y="4151"/>
                  </a:cubicBezTo>
                  <a:cubicBezTo>
                    <a:pt x="40496" y="2383"/>
                    <a:pt x="36193" y="1716"/>
                    <a:pt x="31924" y="1049"/>
                  </a:cubicBezTo>
                  <a:lnTo>
                    <a:pt x="29055" y="149"/>
                  </a:lnTo>
                  <a:cubicBezTo>
                    <a:pt x="28071" y="57"/>
                    <a:pt x="27072" y="0"/>
                    <a:pt x="260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49" name="Google Shape;2549;p60"/>
          <p:cNvSpPr txBox="1">
            <a:spLocks noGrp="1"/>
          </p:cNvSpPr>
          <p:nvPr>
            <p:ph type="title"/>
          </p:nvPr>
        </p:nvSpPr>
        <p:spPr>
          <a:xfrm>
            <a:off x="720000" y="544676"/>
            <a:ext cx="30123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dirty="0" err="1">
                <a:solidFill>
                  <a:schemeClr val="accent2"/>
                </a:solidFill>
              </a:rPr>
              <a:t>Проходження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цієї</a:t>
            </a:r>
            <a:r>
              <a:rPr lang="ru-RU" sz="2000" dirty="0">
                <a:solidFill>
                  <a:schemeClr val="accent2"/>
                </a:solidFill>
              </a:rPr>
              <a:t> практики дало нам </a:t>
            </a:r>
            <a:r>
              <a:rPr lang="ru-RU" sz="2000" dirty="0" err="1">
                <a:solidFill>
                  <a:schemeClr val="accent2"/>
                </a:solidFill>
              </a:rPr>
              <a:t>неоцінений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досвід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саме</a:t>
            </a:r>
            <a:r>
              <a:rPr lang="ru-RU" sz="2000" dirty="0">
                <a:solidFill>
                  <a:schemeClr val="accent2"/>
                </a:solidFill>
              </a:rPr>
              <a:t> у </a:t>
            </a:r>
            <a:r>
              <a:rPr lang="ru-RU" sz="2000" dirty="0" err="1">
                <a:solidFill>
                  <a:schemeClr val="accent2"/>
                </a:solidFill>
              </a:rPr>
              <a:t>форматі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000" dirty="0" err="1">
                <a:solidFill>
                  <a:schemeClr val="accent2"/>
                </a:solidFill>
              </a:rPr>
              <a:t>онлайн-навчання</a:t>
            </a:r>
            <a:r>
              <a:rPr lang="ru-RU" sz="2000" dirty="0">
                <a:solidFill>
                  <a:schemeClr val="accent2"/>
                </a:solidFill>
              </a:rPr>
              <a:t>.</a:t>
            </a:r>
            <a:endParaRPr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p65"/>
          <p:cNvSpPr/>
          <p:nvPr/>
        </p:nvSpPr>
        <p:spPr>
          <a:xfrm rot="4816979">
            <a:off x="3569679" y="11189"/>
            <a:ext cx="3752794" cy="5550857"/>
          </a:xfrm>
          <a:custGeom>
            <a:avLst/>
            <a:gdLst/>
            <a:ahLst/>
            <a:cxnLst/>
            <a:rect l="l" t="t" r="r" b="b"/>
            <a:pathLst>
              <a:path w="65048" h="72734" extrusionOk="0">
                <a:moveTo>
                  <a:pt x="30275" y="1"/>
                </a:moveTo>
                <a:cubicBezTo>
                  <a:pt x="25711" y="1"/>
                  <a:pt x="21234" y="990"/>
                  <a:pt x="17547" y="3042"/>
                </a:cubicBezTo>
                <a:cubicBezTo>
                  <a:pt x="14745" y="4577"/>
                  <a:pt x="12376" y="7212"/>
                  <a:pt x="11976" y="10314"/>
                </a:cubicBezTo>
                <a:cubicBezTo>
                  <a:pt x="11442" y="14317"/>
                  <a:pt x="13944" y="19054"/>
                  <a:pt x="11209" y="22089"/>
                </a:cubicBezTo>
                <a:cubicBezTo>
                  <a:pt x="10075" y="23290"/>
                  <a:pt x="8407" y="23824"/>
                  <a:pt x="6872" y="24524"/>
                </a:cubicBezTo>
                <a:cubicBezTo>
                  <a:pt x="4504" y="25625"/>
                  <a:pt x="2369" y="27326"/>
                  <a:pt x="1202" y="29595"/>
                </a:cubicBezTo>
                <a:cubicBezTo>
                  <a:pt x="34" y="31863"/>
                  <a:pt x="1" y="34732"/>
                  <a:pt x="1469" y="36833"/>
                </a:cubicBezTo>
                <a:cubicBezTo>
                  <a:pt x="2703" y="38601"/>
                  <a:pt x="4771" y="39569"/>
                  <a:pt x="6606" y="40769"/>
                </a:cubicBezTo>
                <a:cubicBezTo>
                  <a:pt x="8407" y="42004"/>
                  <a:pt x="10175" y="43772"/>
                  <a:pt x="10075" y="45906"/>
                </a:cubicBezTo>
                <a:cubicBezTo>
                  <a:pt x="9975" y="48208"/>
                  <a:pt x="7806" y="49876"/>
                  <a:pt x="6772" y="51977"/>
                </a:cubicBezTo>
                <a:cubicBezTo>
                  <a:pt x="4604" y="56414"/>
                  <a:pt x="7940" y="61518"/>
                  <a:pt x="11776" y="64653"/>
                </a:cubicBezTo>
                <a:cubicBezTo>
                  <a:pt x="18290" y="70006"/>
                  <a:pt x="26847" y="72733"/>
                  <a:pt x="35385" y="72733"/>
                </a:cubicBezTo>
                <a:cubicBezTo>
                  <a:pt x="42544" y="72733"/>
                  <a:pt x="49689" y="70816"/>
                  <a:pt x="55607" y="66921"/>
                </a:cubicBezTo>
                <a:cubicBezTo>
                  <a:pt x="58376" y="65087"/>
                  <a:pt x="61078" y="62552"/>
                  <a:pt x="61345" y="59316"/>
                </a:cubicBezTo>
                <a:cubicBezTo>
                  <a:pt x="61678" y="55347"/>
                  <a:pt x="58276" y="51877"/>
                  <a:pt x="58042" y="47875"/>
                </a:cubicBezTo>
                <a:cubicBezTo>
                  <a:pt x="57809" y="44205"/>
                  <a:pt x="60277" y="41003"/>
                  <a:pt x="61978" y="37734"/>
                </a:cubicBezTo>
                <a:cubicBezTo>
                  <a:pt x="64013" y="33864"/>
                  <a:pt x="65047" y="29495"/>
                  <a:pt x="65014" y="25192"/>
                </a:cubicBezTo>
                <a:cubicBezTo>
                  <a:pt x="64981" y="22056"/>
                  <a:pt x="64247" y="18687"/>
                  <a:pt x="61712" y="16752"/>
                </a:cubicBezTo>
                <a:cubicBezTo>
                  <a:pt x="59777" y="15251"/>
                  <a:pt x="57108" y="14884"/>
                  <a:pt x="55140" y="13383"/>
                </a:cubicBezTo>
                <a:cubicBezTo>
                  <a:pt x="53672" y="12249"/>
                  <a:pt x="52772" y="10581"/>
                  <a:pt x="51638" y="9147"/>
                </a:cubicBezTo>
                <a:cubicBezTo>
                  <a:pt x="46946" y="3191"/>
                  <a:pt x="38469" y="1"/>
                  <a:pt x="30275" y="1"/>
                </a:cubicBezTo>
                <a:close/>
              </a:path>
            </a:pathLst>
          </a:custGeom>
          <a:solidFill>
            <a:srgbClr val="FA741B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8" name="Google Shape;2688;p65"/>
          <p:cNvSpPr txBox="1">
            <a:spLocks noGrp="1"/>
          </p:cNvSpPr>
          <p:nvPr>
            <p:ph type="title"/>
          </p:nvPr>
        </p:nvSpPr>
        <p:spPr>
          <a:xfrm>
            <a:off x="3280668" y="2584289"/>
            <a:ext cx="3953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Дякуємо за увагу!</a:t>
            </a:r>
            <a:endParaRPr dirty="0"/>
          </a:p>
        </p:txBody>
      </p:sp>
      <p:grpSp>
        <p:nvGrpSpPr>
          <p:cNvPr id="2691" name="Google Shape;2691;p65"/>
          <p:cNvGrpSpPr/>
          <p:nvPr/>
        </p:nvGrpSpPr>
        <p:grpSpPr>
          <a:xfrm rot="-1799968">
            <a:off x="1525918" y="1096526"/>
            <a:ext cx="1160144" cy="1148398"/>
            <a:chOff x="5690350" y="3810863"/>
            <a:chExt cx="839575" cy="831075"/>
          </a:xfrm>
        </p:grpSpPr>
        <p:grpSp>
          <p:nvGrpSpPr>
            <p:cNvPr id="2692" name="Google Shape;269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693" name="Google Shape;269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2" name="Google Shape;2712;p65"/>
            <p:cNvGrpSpPr/>
            <p:nvPr/>
          </p:nvGrpSpPr>
          <p:grpSpPr>
            <a:xfrm>
              <a:off x="5690350" y="3810863"/>
              <a:ext cx="839575" cy="831075"/>
              <a:chOff x="3434150" y="576025"/>
              <a:chExt cx="839575" cy="831075"/>
            </a:xfrm>
          </p:grpSpPr>
          <p:sp>
            <p:nvSpPr>
              <p:cNvPr id="2713" name="Google Shape;2713;p65"/>
              <p:cNvSpPr/>
              <p:nvPr/>
            </p:nvSpPr>
            <p:spPr>
              <a:xfrm>
                <a:off x="3551850" y="576025"/>
                <a:ext cx="618825" cy="818675"/>
              </a:xfrm>
              <a:custGeom>
                <a:avLst/>
                <a:gdLst/>
                <a:ahLst/>
                <a:cxnLst/>
                <a:rect l="l" t="t" r="r" b="b"/>
                <a:pathLst>
                  <a:path w="24753" h="32747" extrusionOk="0">
                    <a:moveTo>
                      <a:pt x="6591" y="1"/>
                    </a:moveTo>
                    <a:lnTo>
                      <a:pt x="0" y="23372"/>
                    </a:lnTo>
                    <a:lnTo>
                      <a:pt x="4248" y="24565"/>
                    </a:lnTo>
                    <a:lnTo>
                      <a:pt x="3055" y="28833"/>
                    </a:lnTo>
                    <a:lnTo>
                      <a:pt x="9102" y="30528"/>
                    </a:lnTo>
                    <a:lnTo>
                      <a:pt x="16969" y="32746"/>
                    </a:lnTo>
                    <a:lnTo>
                      <a:pt x="24753" y="5127"/>
                    </a:lnTo>
                    <a:lnTo>
                      <a:pt x="6591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5"/>
              <p:cNvSpPr/>
              <p:nvPr/>
            </p:nvSpPr>
            <p:spPr>
              <a:xfrm>
                <a:off x="3551850" y="1160325"/>
                <a:ext cx="1062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5462" extrusionOk="0">
                    <a:moveTo>
                      <a:pt x="0" y="0"/>
                    </a:moveTo>
                    <a:lnTo>
                      <a:pt x="1528" y="2720"/>
                    </a:lnTo>
                    <a:lnTo>
                      <a:pt x="3055" y="5461"/>
                    </a:lnTo>
                    <a:lnTo>
                      <a:pt x="4248" y="1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5"/>
              <p:cNvSpPr/>
              <p:nvPr/>
            </p:nvSpPr>
            <p:spPr>
              <a:xfrm>
                <a:off x="3976075" y="704175"/>
                <a:ext cx="285100" cy="702925"/>
              </a:xfrm>
              <a:custGeom>
                <a:avLst/>
                <a:gdLst/>
                <a:ahLst/>
                <a:cxnLst/>
                <a:rect l="l" t="t" r="r" b="b"/>
                <a:pathLst>
                  <a:path w="11404" h="28117" extrusionOk="0">
                    <a:moveTo>
                      <a:pt x="8896" y="2622"/>
                    </a:moveTo>
                    <a:cubicBezTo>
                      <a:pt x="8984" y="2622"/>
                      <a:pt x="9075" y="2634"/>
                      <a:pt x="9165" y="2658"/>
                    </a:cubicBezTo>
                    <a:cubicBezTo>
                      <a:pt x="9709" y="2826"/>
                      <a:pt x="10023" y="3370"/>
                      <a:pt x="9876" y="3914"/>
                    </a:cubicBezTo>
                    <a:cubicBezTo>
                      <a:pt x="9737" y="4367"/>
                      <a:pt x="9335" y="4661"/>
                      <a:pt x="8890" y="4661"/>
                    </a:cubicBezTo>
                    <a:cubicBezTo>
                      <a:pt x="8801" y="4661"/>
                      <a:pt x="8711" y="4649"/>
                      <a:pt x="8621" y="4625"/>
                    </a:cubicBezTo>
                    <a:cubicBezTo>
                      <a:pt x="8077" y="4458"/>
                      <a:pt x="7763" y="3914"/>
                      <a:pt x="7909" y="3370"/>
                    </a:cubicBezTo>
                    <a:cubicBezTo>
                      <a:pt x="8049" y="2916"/>
                      <a:pt x="8451" y="2622"/>
                      <a:pt x="8896" y="2622"/>
                    </a:cubicBezTo>
                    <a:close/>
                    <a:moveTo>
                      <a:pt x="6886" y="9778"/>
                    </a:moveTo>
                    <a:cubicBezTo>
                      <a:pt x="6975" y="9778"/>
                      <a:pt x="7066" y="9790"/>
                      <a:pt x="7156" y="9814"/>
                    </a:cubicBezTo>
                    <a:cubicBezTo>
                      <a:pt x="7700" y="9982"/>
                      <a:pt x="8014" y="10526"/>
                      <a:pt x="7847" y="11070"/>
                    </a:cubicBezTo>
                    <a:cubicBezTo>
                      <a:pt x="7724" y="11523"/>
                      <a:pt x="7311" y="11817"/>
                      <a:pt x="6874" y="11817"/>
                    </a:cubicBezTo>
                    <a:cubicBezTo>
                      <a:pt x="6787" y="11817"/>
                      <a:pt x="6699" y="11805"/>
                      <a:pt x="6612" y="11781"/>
                    </a:cubicBezTo>
                    <a:cubicBezTo>
                      <a:pt x="6068" y="11614"/>
                      <a:pt x="5754" y="11070"/>
                      <a:pt x="5901" y="10526"/>
                    </a:cubicBezTo>
                    <a:cubicBezTo>
                      <a:pt x="6023" y="10072"/>
                      <a:pt x="6436" y="9778"/>
                      <a:pt x="6886" y="9778"/>
                    </a:cubicBezTo>
                    <a:close/>
                    <a:moveTo>
                      <a:pt x="4865" y="16934"/>
                    </a:moveTo>
                    <a:cubicBezTo>
                      <a:pt x="4952" y="16934"/>
                      <a:pt x="5040" y="16946"/>
                      <a:pt x="5127" y="16970"/>
                    </a:cubicBezTo>
                    <a:cubicBezTo>
                      <a:pt x="5671" y="17116"/>
                      <a:pt x="5984" y="17681"/>
                      <a:pt x="5838" y="18225"/>
                    </a:cubicBezTo>
                    <a:cubicBezTo>
                      <a:pt x="5718" y="18670"/>
                      <a:pt x="5319" y="18961"/>
                      <a:pt x="4880" y="18961"/>
                    </a:cubicBezTo>
                    <a:cubicBezTo>
                      <a:pt x="4782" y="18961"/>
                      <a:pt x="4682" y="18946"/>
                      <a:pt x="4583" y="18916"/>
                    </a:cubicBezTo>
                    <a:cubicBezTo>
                      <a:pt x="4039" y="18769"/>
                      <a:pt x="3725" y="18204"/>
                      <a:pt x="3892" y="17681"/>
                    </a:cubicBezTo>
                    <a:cubicBezTo>
                      <a:pt x="4014" y="17228"/>
                      <a:pt x="4427" y="16934"/>
                      <a:pt x="4865" y="16934"/>
                    </a:cubicBezTo>
                    <a:close/>
                    <a:moveTo>
                      <a:pt x="2848" y="24090"/>
                    </a:moveTo>
                    <a:cubicBezTo>
                      <a:pt x="2937" y="24090"/>
                      <a:pt x="3027" y="24101"/>
                      <a:pt x="3118" y="24126"/>
                    </a:cubicBezTo>
                    <a:cubicBezTo>
                      <a:pt x="3662" y="24272"/>
                      <a:pt x="3976" y="24837"/>
                      <a:pt x="3829" y="25381"/>
                    </a:cubicBezTo>
                    <a:cubicBezTo>
                      <a:pt x="3690" y="25817"/>
                      <a:pt x="3289" y="26108"/>
                      <a:pt x="2844" y="26108"/>
                    </a:cubicBezTo>
                    <a:cubicBezTo>
                      <a:pt x="2755" y="26108"/>
                      <a:pt x="2665" y="26096"/>
                      <a:pt x="2574" y="26072"/>
                    </a:cubicBezTo>
                    <a:cubicBezTo>
                      <a:pt x="2030" y="25925"/>
                      <a:pt x="1716" y="25360"/>
                      <a:pt x="1862" y="24816"/>
                    </a:cubicBezTo>
                    <a:cubicBezTo>
                      <a:pt x="2002" y="24380"/>
                      <a:pt x="2403" y="24090"/>
                      <a:pt x="2848" y="24090"/>
                    </a:cubicBezTo>
                    <a:close/>
                    <a:moveTo>
                      <a:pt x="7784" y="1"/>
                    </a:moveTo>
                    <a:lnTo>
                      <a:pt x="0" y="27620"/>
                    </a:lnTo>
                    <a:lnTo>
                      <a:pt x="1360" y="28018"/>
                    </a:lnTo>
                    <a:cubicBezTo>
                      <a:pt x="1600" y="28085"/>
                      <a:pt x="1841" y="28117"/>
                      <a:pt x="2079" y="28117"/>
                    </a:cubicBezTo>
                    <a:cubicBezTo>
                      <a:pt x="3253" y="28117"/>
                      <a:pt x="4336" y="27339"/>
                      <a:pt x="4666" y="26155"/>
                    </a:cubicBezTo>
                    <a:lnTo>
                      <a:pt x="11006" y="3683"/>
                    </a:lnTo>
                    <a:cubicBezTo>
                      <a:pt x="11404" y="2261"/>
                      <a:pt x="10588" y="796"/>
                      <a:pt x="9165" y="398"/>
                    </a:cubicBezTo>
                    <a:lnTo>
                      <a:pt x="7784" y="1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5"/>
              <p:cNvSpPr/>
              <p:nvPr/>
            </p:nvSpPr>
            <p:spPr>
              <a:xfrm>
                <a:off x="4184775" y="78092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2" y="194"/>
                      <a:pt x="105" y="488"/>
                    </a:cubicBezTo>
                    <a:cubicBezTo>
                      <a:pt x="1" y="844"/>
                      <a:pt x="210" y="1220"/>
                      <a:pt x="566" y="1325"/>
                    </a:cubicBezTo>
                    <a:lnTo>
                      <a:pt x="2616" y="1911"/>
                    </a:lnTo>
                    <a:cubicBezTo>
                      <a:pt x="2682" y="1929"/>
                      <a:pt x="2747" y="1938"/>
                      <a:pt x="2811" y="1938"/>
                    </a:cubicBezTo>
                    <a:cubicBezTo>
                      <a:pt x="3115" y="1938"/>
                      <a:pt x="3384" y="1741"/>
                      <a:pt x="3453" y="1430"/>
                    </a:cubicBezTo>
                    <a:cubicBezTo>
                      <a:pt x="3558" y="1074"/>
                      <a:pt x="3349" y="697"/>
                      <a:pt x="2993" y="593"/>
                    </a:cubicBezTo>
                    <a:lnTo>
                      <a:pt x="942" y="28"/>
                    </a:lnTo>
                    <a:cubicBezTo>
                      <a:pt x="880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5"/>
              <p:cNvSpPr/>
              <p:nvPr/>
            </p:nvSpPr>
            <p:spPr>
              <a:xfrm>
                <a:off x="4134575" y="959300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55" y="1"/>
                    </a:moveTo>
                    <a:cubicBezTo>
                      <a:pt x="463" y="1"/>
                      <a:pt x="191" y="194"/>
                      <a:pt x="105" y="488"/>
                    </a:cubicBezTo>
                    <a:cubicBezTo>
                      <a:pt x="0" y="865"/>
                      <a:pt x="209" y="1220"/>
                      <a:pt x="565" y="1325"/>
                    </a:cubicBezTo>
                    <a:lnTo>
                      <a:pt x="2616" y="1911"/>
                    </a:lnTo>
                    <a:cubicBezTo>
                      <a:pt x="2677" y="1929"/>
                      <a:pt x="2740" y="1938"/>
                      <a:pt x="2801" y="1938"/>
                    </a:cubicBezTo>
                    <a:cubicBezTo>
                      <a:pt x="3094" y="1938"/>
                      <a:pt x="3366" y="1741"/>
                      <a:pt x="3453" y="1429"/>
                    </a:cubicBezTo>
                    <a:cubicBezTo>
                      <a:pt x="3557" y="1074"/>
                      <a:pt x="3348" y="697"/>
                      <a:pt x="2992" y="593"/>
                    </a:cubicBezTo>
                    <a:lnTo>
                      <a:pt x="942" y="28"/>
                    </a:lnTo>
                    <a:cubicBezTo>
                      <a:pt x="879" y="9"/>
                      <a:pt x="817" y="1"/>
                      <a:pt x="755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65"/>
              <p:cNvSpPr/>
              <p:nvPr/>
            </p:nvSpPr>
            <p:spPr>
              <a:xfrm>
                <a:off x="4083825" y="1139775"/>
                <a:ext cx="88950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58" h="1938" extrusionOk="0">
                    <a:moveTo>
                      <a:pt x="746" y="0"/>
                    </a:moveTo>
                    <a:cubicBezTo>
                      <a:pt x="443" y="0"/>
                      <a:pt x="174" y="194"/>
                      <a:pt x="105" y="488"/>
                    </a:cubicBezTo>
                    <a:cubicBezTo>
                      <a:pt x="1" y="843"/>
                      <a:pt x="210" y="1220"/>
                      <a:pt x="565" y="1325"/>
                    </a:cubicBezTo>
                    <a:lnTo>
                      <a:pt x="2616" y="1910"/>
                    </a:lnTo>
                    <a:cubicBezTo>
                      <a:pt x="2678" y="1929"/>
                      <a:pt x="2740" y="1937"/>
                      <a:pt x="2802" y="1937"/>
                    </a:cubicBezTo>
                    <a:cubicBezTo>
                      <a:pt x="3094" y="1937"/>
                      <a:pt x="3366" y="1740"/>
                      <a:pt x="3453" y="1429"/>
                    </a:cubicBezTo>
                    <a:cubicBezTo>
                      <a:pt x="3558" y="1073"/>
                      <a:pt x="3348" y="697"/>
                      <a:pt x="2993" y="592"/>
                    </a:cubicBezTo>
                    <a:lnTo>
                      <a:pt x="942" y="27"/>
                    </a:lnTo>
                    <a:cubicBezTo>
                      <a:pt x="876" y="9"/>
                      <a:pt x="810" y="0"/>
                      <a:pt x="74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65"/>
              <p:cNvSpPr/>
              <p:nvPr/>
            </p:nvSpPr>
            <p:spPr>
              <a:xfrm>
                <a:off x="4033600" y="1316575"/>
                <a:ext cx="89475" cy="4845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938" extrusionOk="0">
                    <a:moveTo>
                      <a:pt x="756" y="0"/>
                    </a:moveTo>
                    <a:cubicBezTo>
                      <a:pt x="463" y="0"/>
                      <a:pt x="192" y="194"/>
                      <a:pt x="105" y="488"/>
                    </a:cubicBezTo>
                    <a:cubicBezTo>
                      <a:pt x="1" y="864"/>
                      <a:pt x="210" y="1241"/>
                      <a:pt x="587" y="1346"/>
                    </a:cubicBezTo>
                    <a:lnTo>
                      <a:pt x="2637" y="1911"/>
                    </a:lnTo>
                    <a:cubicBezTo>
                      <a:pt x="2699" y="1929"/>
                      <a:pt x="2762" y="1938"/>
                      <a:pt x="2824" y="1938"/>
                    </a:cubicBezTo>
                    <a:cubicBezTo>
                      <a:pt x="3116" y="1938"/>
                      <a:pt x="3388" y="1744"/>
                      <a:pt x="3474" y="1450"/>
                    </a:cubicBezTo>
                    <a:cubicBezTo>
                      <a:pt x="3579" y="1074"/>
                      <a:pt x="3370" y="697"/>
                      <a:pt x="2993" y="613"/>
                    </a:cubicBezTo>
                    <a:lnTo>
                      <a:pt x="942" y="27"/>
                    </a:lnTo>
                    <a:cubicBezTo>
                      <a:pt x="880" y="9"/>
                      <a:pt x="817" y="0"/>
                      <a:pt x="75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5"/>
              <p:cNvSpPr/>
              <p:nvPr/>
            </p:nvSpPr>
            <p:spPr>
              <a:xfrm>
                <a:off x="3723950" y="681700"/>
                <a:ext cx="38135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54" h="4897" extrusionOk="0">
                    <a:moveTo>
                      <a:pt x="167" y="0"/>
                    </a:moveTo>
                    <a:lnTo>
                      <a:pt x="0" y="649"/>
                    </a:lnTo>
                    <a:lnTo>
                      <a:pt x="15086" y="4896"/>
                    </a:lnTo>
                    <a:lnTo>
                      <a:pt x="15253" y="4248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5"/>
              <p:cNvSpPr/>
              <p:nvPr/>
            </p:nvSpPr>
            <p:spPr>
              <a:xfrm>
                <a:off x="3707200" y="7392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1" y="649"/>
                    </a:lnTo>
                    <a:lnTo>
                      <a:pt x="15086" y="4918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5"/>
              <p:cNvSpPr/>
              <p:nvPr/>
            </p:nvSpPr>
            <p:spPr>
              <a:xfrm>
                <a:off x="3690975" y="797300"/>
                <a:ext cx="381900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6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65"/>
              <p:cNvSpPr/>
              <p:nvPr/>
            </p:nvSpPr>
            <p:spPr>
              <a:xfrm>
                <a:off x="3674775" y="854825"/>
                <a:ext cx="3818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918" extrusionOk="0">
                    <a:moveTo>
                      <a:pt x="189" y="1"/>
                    </a:moveTo>
                    <a:lnTo>
                      <a:pt x="0" y="650"/>
                    </a:lnTo>
                    <a:lnTo>
                      <a:pt x="15086" y="4918"/>
                    </a:lnTo>
                    <a:lnTo>
                      <a:pt x="15274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65"/>
              <p:cNvSpPr/>
              <p:nvPr/>
            </p:nvSpPr>
            <p:spPr>
              <a:xfrm>
                <a:off x="3658550" y="9129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89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65"/>
              <p:cNvSpPr/>
              <p:nvPr/>
            </p:nvSpPr>
            <p:spPr>
              <a:xfrm>
                <a:off x="3642325" y="970450"/>
                <a:ext cx="381900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76" h="4918" extrusionOk="0">
                    <a:moveTo>
                      <a:pt x="189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75" y="4248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65"/>
              <p:cNvSpPr/>
              <p:nvPr/>
            </p:nvSpPr>
            <p:spPr>
              <a:xfrm>
                <a:off x="3626125" y="1028500"/>
                <a:ext cx="381875" cy="122425"/>
              </a:xfrm>
              <a:custGeom>
                <a:avLst/>
                <a:gdLst/>
                <a:ahLst/>
                <a:cxnLst/>
                <a:rect l="l" t="t" r="r" b="b"/>
                <a:pathLst>
                  <a:path w="15275" h="4897" extrusionOk="0">
                    <a:moveTo>
                      <a:pt x="189" y="1"/>
                    </a:moveTo>
                    <a:lnTo>
                      <a:pt x="0" y="649"/>
                    </a:lnTo>
                    <a:lnTo>
                      <a:pt x="15086" y="4897"/>
                    </a:lnTo>
                    <a:lnTo>
                      <a:pt x="15275" y="4248"/>
                    </a:lnTo>
                    <a:lnTo>
                      <a:pt x="189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65"/>
              <p:cNvSpPr/>
              <p:nvPr/>
            </p:nvSpPr>
            <p:spPr>
              <a:xfrm>
                <a:off x="3609900" y="1086050"/>
                <a:ext cx="381375" cy="122950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4918" extrusionOk="0">
                    <a:moveTo>
                      <a:pt x="168" y="0"/>
                    </a:moveTo>
                    <a:lnTo>
                      <a:pt x="1" y="649"/>
                    </a:lnTo>
                    <a:lnTo>
                      <a:pt x="15087" y="4917"/>
                    </a:lnTo>
                    <a:lnTo>
                      <a:pt x="15254" y="4248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65"/>
              <p:cNvSpPr/>
              <p:nvPr/>
            </p:nvSpPr>
            <p:spPr>
              <a:xfrm>
                <a:off x="3434150" y="845950"/>
                <a:ext cx="326950" cy="239075"/>
              </a:xfrm>
              <a:custGeom>
                <a:avLst/>
                <a:gdLst/>
                <a:ahLst/>
                <a:cxnLst/>
                <a:rect l="l" t="t" r="r" b="b"/>
                <a:pathLst>
                  <a:path w="13078" h="9563" extrusionOk="0">
                    <a:moveTo>
                      <a:pt x="11278" y="0"/>
                    </a:moveTo>
                    <a:lnTo>
                      <a:pt x="0" y="6319"/>
                    </a:lnTo>
                    <a:lnTo>
                      <a:pt x="1821" y="9562"/>
                    </a:lnTo>
                    <a:lnTo>
                      <a:pt x="13078" y="3243"/>
                    </a:lnTo>
                    <a:lnTo>
                      <a:pt x="11278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65"/>
              <p:cNvSpPr/>
              <p:nvPr/>
            </p:nvSpPr>
            <p:spPr>
              <a:xfrm>
                <a:off x="3480700" y="969400"/>
                <a:ext cx="60175" cy="8947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3579" extrusionOk="0">
                    <a:moveTo>
                      <a:pt x="586" y="0"/>
                    </a:moveTo>
                    <a:lnTo>
                      <a:pt x="1" y="335"/>
                    </a:lnTo>
                    <a:lnTo>
                      <a:pt x="1821" y="3578"/>
                    </a:lnTo>
                    <a:lnTo>
                      <a:pt x="2407" y="3243"/>
                    </a:lnTo>
                    <a:lnTo>
                      <a:pt x="586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65"/>
              <p:cNvSpPr/>
              <p:nvPr/>
            </p:nvSpPr>
            <p:spPr>
              <a:xfrm>
                <a:off x="3716100" y="845950"/>
                <a:ext cx="71150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3244" extrusionOk="0">
                    <a:moveTo>
                      <a:pt x="0" y="0"/>
                    </a:moveTo>
                    <a:lnTo>
                      <a:pt x="1800" y="3243"/>
                    </a:lnTo>
                    <a:lnTo>
                      <a:pt x="2846" y="1256"/>
                    </a:lnTo>
                    <a:lnTo>
                      <a:pt x="2239" y="1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8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65"/>
              <p:cNvSpPr/>
              <p:nvPr/>
            </p:nvSpPr>
            <p:spPr>
              <a:xfrm>
                <a:off x="3772075" y="850125"/>
                <a:ext cx="27725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089" extrusionOk="0">
                    <a:moveTo>
                      <a:pt x="0" y="1"/>
                    </a:moveTo>
                    <a:lnTo>
                      <a:pt x="607" y="1089"/>
                    </a:lnTo>
                    <a:lnTo>
                      <a:pt x="1109" y="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2" name="Google Shape;2732;p65"/>
          <p:cNvGrpSpPr/>
          <p:nvPr/>
        </p:nvGrpSpPr>
        <p:grpSpPr>
          <a:xfrm>
            <a:off x="1387388" y="3132545"/>
            <a:ext cx="1108752" cy="1080332"/>
            <a:chOff x="1387388" y="2827745"/>
            <a:chExt cx="1108752" cy="1080332"/>
          </a:xfrm>
        </p:grpSpPr>
        <p:sp>
          <p:nvSpPr>
            <p:cNvPr id="2733" name="Google Shape;2733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chemeClr val="accent6"/>
            </a:solidFill>
            <a:ln w="762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5"/>
            <p:cNvSpPr/>
            <p:nvPr/>
          </p:nvSpPr>
          <p:spPr>
            <a:xfrm rot="-1800044">
              <a:off x="1521723" y="2986694"/>
              <a:ext cx="840082" cy="762433"/>
            </a:xfrm>
            <a:custGeom>
              <a:avLst/>
              <a:gdLst/>
              <a:ahLst/>
              <a:cxnLst/>
              <a:rect l="l" t="t" r="r" b="b"/>
              <a:pathLst>
                <a:path w="33604" h="30498" extrusionOk="0">
                  <a:moveTo>
                    <a:pt x="16790" y="1"/>
                  </a:moveTo>
                  <a:cubicBezTo>
                    <a:pt x="9919" y="1"/>
                    <a:pt x="3682" y="4678"/>
                    <a:pt x="1988" y="11650"/>
                  </a:cubicBezTo>
                  <a:cubicBezTo>
                    <a:pt x="0" y="19852"/>
                    <a:pt x="5022" y="28096"/>
                    <a:pt x="13203" y="30063"/>
                  </a:cubicBezTo>
                  <a:cubicBezTo>
                    <a:pt x="14415" y="30357"/>
                    <a:pt x="15628" y="30497"/>
                    <a:pt x="16822" y="30497"/>
                  </a:cubicBezTo>
                  <a:cubicBezTo>
                    <a:pt x="23705" y="30497"/>
                    <a:pt x="29943" y="25820"/>
                    <a:pt x="31637" y="18848"/>
                  </a:cubicBezTo>
                  <a:cubicBezTo>
                    <a:pt x="33603" y="10667"/>
                    <a:pt x="28582" y="2402"/>
                    <a:pt x="20401" y="435"/>
                  </a:cubicBezTo>
                  <a:cubicBezTo>
                    <a:pt x="19192" y="141"/>
                    <a:pt x="17981" y="1"/>
                    <a:pt x="16790" y="1"/>
                  </a:cubicBezTo>
                  <a:close/>
                </a:path>
              </a:pathLst>
            </a:custGeom>
            <a:solidFill>
              <a:srgbClr val="FA7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5"/>
            <p:cNvSpPr/>
            <p:nvPr/>
          </p:nvSpPr>
          <p:spPr>
            <a:xfrm rot="-1800044">
              <a:off x="1560913" y="2986438"/>
              <a:ext cx="762158" cy="762683"/>
            </a:xfrm>
            <a:custGeom>
              <a:avLst/>
              <a:gdLst/>
              <a:ahLst/>
              <a:cxnLst/>
              <a:rect l="l" t="t" r="r" b="b"/>
              <a:pathLst>
                <a:path w="30487" h="30508" extrusionOk="0">
                  <a:moveTo>
                    <a:pt x="14793" y="1"/>
                  </a:moveTo>
                  <a:lnTo>
                    <a:pt x="14793" y="8789"/>
                  </a:lnTo>
                  <a:cubicBezTo>
                    <a:pt x="10441" y="8726"/>
                    <a:pt x="6403" y="7701"/>
                    <a:pt x="3097" y="6027"/>
                  </a:cubicBezTo>
                  <a:cubicBezTo>
                    <a:pt x="2909" y="6257"/>
                    <a:pt x="2741" y="6508"/>
                    <a:pt x="2574" y="6759"/>
                  </a:cubicBezTo>
                  <a:cubicBezTo>
                    <a:pt x="6047" y="8538"/>
                    <a:pt x="10253" y="9605"/>
                    <a:pt x="14793" y="9667"/>
                  </a:cubicBezTo>
                  <a:lnTo>
                    <a:pt x="14793" y="14815"/>
                  </a:lnTo>
                  <a:lnTo>
                    <a:pt x="0" y="14815"/>
                  </a:lnTo>
                  <a:cubicBezTo>
                    <a:pt x="0" y="14961"/>
                    <a:pt x="0" y="15108"/>
                    <a:pt x="0" y="15254"/>
                  </a:cubicBezTo>
                  <a:cubicBezTo>
                    <a:pt x="0" y="15401"/>
                    <a:pt x="0" y="15547"/>
                    <a:pt x="0" y="15693"/>
                  </a:cubicBezTo>
                  <a:lnTo>
                    <a:pt x="14793" y="15693"/>
                  </a:lnTo>
                  <a:lnTo>
                    <a:pt x="14793" y="20841"/>
                  </a:lnTo>
                  <a:cubicBezTo>
                    <a:pt x="10253" y="20903"/>
                    <a:pt x="6047" y="21971"/>
                    <a:pt x="2574" y="23749"/>
                  </a:cubicBezTo>
                  <a:cubicBezTo>
                    <a:pt x="2741" y="24000"/>
                    <a:pt x="2909" y="24251"/>
                    <a:pt x="3097" y="24481"/>
                  </a:cubicBezTo>
                  <a:cubicBezTo>
                    <a:pt x="6403" y="22808"/>
                    <a:pt x="10441" y="21782"/>
                    <a:pt x="14793" y="21719"/>
                  </a:cubicBezTo>
                  <a:lnTo>
                    <a:pt x="14793" y="30507"/>
                  </a:lnTo>
                  <a:lnTo>
                    <a:pt x="15693" y="30507"/>
                  </a:lnTo>
                  <a:lnTo>
                    <a:pt x="15693" y="21719"/>
                  </a:lnTo>
                  <a:cubicBezTo>
                    <a:pt x="20045" y="21782"/>
                    <a:pt x="24084" y="22808"/>
                    <a:pt x="27389" y="24481"/>
                  </a:cubicBezTo>
                  <a:cubicBezTo>
                    <a:pt x="27578" y="24251"/>
                    <a:pt x="27745" y="24000"/>
                    <a:pt x="27913" y="23749"/>
                  </a:cubicBezTo>
                  <a:cubicBezTo>
                    <a:pt x="24460" y="21971"/>
                    <a:pt x="20234" y="20903"/>
                    <a:pt x="15693" y="20841"/>
                  </a:cubicBezTo>
                  <a:lnTo>
                    <a:pt x="15693" y="15693"/>
                  </a:lnTo>
                  <a:lnTo>
                    <a:pt x="30486" y="15693"/>
                  </a:lnTo>
                  <a:cubicBezTo>
                    <a:pt x="30486" y="15547"/>
                    <a:pt x="30486" y="15401"/>
                    <a:pt x="30486" y="15254"/>
                  </a:cubicBezTo>
                  <a:cubicBezTo>
                    <a:pt x="30486" y="15108"/>
                    <a:pt x="30486" y="14961"/>
                    <a:pt x="30486" y="14815"/>
                  </a:cubicBezTo>
                  <a:lnTo>
                    <a:pt x="15693" y="14815"/>
                  </a:lnTo>
                  <a:lnTo>
                    <a:pt x="15693" y="9667"/>
                  </a:lnTo>
                  <a:cubicBezTo>
                    <a:pt x="20234" y="9605"/>
                    <a:pt x="24460" y="8538"/>
                    <a:pt x="27913" y="6759"/>
                  </a:cubicBezTo>
                  <a:cubicBezTo>
                    <a:pt x="27745" y="6508"/>
                    <a:pt x="27578" y="6257"/>
                    <a:pt x="27389" y="6027"/>
                  </a:cubicBezTo>
                  <a:cubicBezTo>
                    <a:pt x="24084" y="7701"/>
                    <a:pt x="20045" y="8726"/>
                    <a:pt x="15693" y="8789"/>
                  </a:cubicBezTo>
                  <a:lnTo>
                    <a:pt x="15693" y="1"/>
                  </a:lnTo>
                  <a:close/>
                </a:path>
              </a:pathLst>
            </a:custGeom>
            <a:solidFill>
              <a:srgbClr val="2A4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49"/>
          <p:cNvSpPr/>
          <p:nvPr/>
        </p:nvSpPr>
        <p:spPr>
          <a:xfrm rot="5400000">
            <a:off x="3272177" y="-807838"/>
            <a:ext cx="4047109" cy="7617715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0" name="Google Shape;1210;p49"/>
          <p:cNvSpPr txBox="1">
            <a:spLocks noGrp="1"/>
          </p:cNvSpPr>
          <p:nvPr>
            <p:ph type="title"/>
          </p:nvPr>
        </p:nvSpPr>
        <p:spPr>
          <a:xfrm>
            <a:off x="1588915" y="1832506"/>
            <a:ext cx="7412762" cy="23964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uk-UA" sz="2400" b="1" dirty="0"/>
              <a:t>Дистанційне навчання та онлайн </a:t>
            </a:r>
            <a:r>
              <a:rPr lang="uk-UA" sz="2400" b="1" dirty="0" err="1"/>
              <a:t>уроки</a:t>
            </a:r>
            <a:r>
              <a:rPr lang="uk-UA" sz="2400" b="1" dirty="0"/>
              <a:t> вже стали частиною української системи освіти, у зв’язку з чим постає питання мотивації учнів. Тому, створення позитивного зв’язку між учителем та учнем слід розглядати як постійний, цілеспрямований процес взаємодії всіх учасників навчання. </a:t>
            </a:r>
            <a:endParaRPr sz="2400" dirty="0"/>
          </a:p>
        </p:txBody>
      </p:sp>
      <p:grpSp>
        <p:nvGrpSpPr>
          <p:cNvPr id="1212" name="Google Shape;1212;p49"/>
          <p:cNvGrpSpPr/>
          <p:nvPr/>
        </p:nvGrpSpPr>
        <p:grpSpPr>
          <a:xfrm>
            <a:off x="421834" y="1978938"/>
            <a:ext cx="1670775" cy="2999568"/>
            <a:chOff x="1337982" y="1831043"/>
            <a:chExt cx="1670775" cy="2999568"/>
          </a:xfrm>
        </p:grpSpPr>
        <p:grpSp>
          <p:nvGrpSpPr>
            <p:cNvPr id="1213" name="Google Shape;1213;p49"/>
            <p:cNvGrpSpPr/>
            <p:nvPr/>
          </p:nvGrpSpPr>
          <p:grpSpPr>
            <a:xfrm>
              <a:off x="1337982" y="1831043"/>
              <a:ext cx="1670775" cy="2999568"/>
              <a:chOff x="4681025" y="2900000"/>
              <a:chExt cx="1153850" cy="2071525"/>
            </a:xfrm>
          </p:grpSpPr>
          <p:sp>
            <p:nvSpPr>
              <p:cNvPr id="1214" name="Google Shape;1214;p49"/>
              <p:cNvSpPr/>
              <p:nvPr/>
            </p:nvSpPr>
            <p:spPr>
              <a:xfrm>
                <a:off x="4681025" y="2900000"/>
                <a:ext cx="885650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60" extrusionOk="0">
                    <a:moveTo>
                      <a:pt x="22887" y="0"/>
                    </a:moveTo>
                    <a:cubicBezTo>
                      <a:pt x="21481" y="0"/>
                      <a:pt x="20515" y="235"/>
                      <a:pt x="20515" y="235"/>
                    </a:cubicBezTo>
                    <a:cubicBezTo>
                      <a:pt x="0" y="4838"/>
                      <a:pt x="10441" y="35160"/>
                      <a:pt x="10441" y="35160"/>
                    </a:cubicBezTo>
                    <a:lnTo>
                      <a:pt x="30155" y="34960"/>
                    </a:lnTo>
                    <a:cubicBezTo>
                      <a:pt x="30155" y="34960"/>
                      <a:pt x="35425" y="20382"/>
                      <a:pt x="33124" y="9074"/>
                    </a:cubicBezTo>
                    <a:cubicBezTo>
                      <a:pt x="31527" y="1205"/>
                      <a:pt x="26075" y="0"/>
                      <a:pt x="228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9"/>
              <p:cNvSpPr/>
              <p:nvPr/>
            </p:nvSpPr>
            <p:spPr>
              <a:xfrm>
                <a:off x="4944525" y="3577325"/>
                <a:ext cx="546250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3370" extrusionOk="0">
                    <a:moveTo>
                      <a:pt x="14465" y="0"/>
                    </a:moveTo>
                    <a:cubicBezTo>
                      <a:pt x="13613" y="0"/>
                      <a:pt x="12683" y="74"/>
                      <a:pt x="11676" y="228"/>
                    </a:cubicBezTo>
                    <a:cubicBezTo>
                      <a:pt x="11676" y="228"/>
                      <a:pt x="11490" y="203"/>
                      <a:pt x="11172" y="203"/>
                    </a:cubicBezTo>
                    <a:cubicBezTo>
                      <a:pt x="9841" y="203"/>
                      <a:pt x="6190" y="637"/>
                      <a:pt x="4037" y="5131"/>
                    </a:cubicBezTo>
                    <a:cubicBezTo>
                      <a:pt x="1369" y="10702"/>
                      <a:pt x="1" y="16406"/>
                      <a:pt x="2669" y="19842"/>
                    </a:cubicBezTo>
                    <a:cubicBezTo>
                      <a:pt x="4645" y="22410"/>
                      <a:pt x="8103" y="23370"/>
                      <a:pt x="12025" y="23370"/>
                    </a:cubicBezTo>
                    <a:cubicBezTo>
                      <a:pt x="13401" y="23370"/>
                      <a:pt x="14833" y="23252"/>
                      <a:pt x="16279" y="23044"/>
                    </a:cubicBezTo>
                    <a:cubicBezTo>
                      <a:pt x="21850" y="22277"/>
                      <a:pt x="21516" y="10335"/>
                      <a:pt x="21516" y="5965"/>
                    </a:cubicBezTo>
                    <a:cubicBezTo>
                      <a:pt x="21516" y="2265"/>
                      <a:pt x="19173" y="0"/>
                      <a:pt x="14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49"/>
              <p:cNvSpPr/>
              <p:nvPr/>
            </p:nvSpPr>
            <p:spPr>
              <a:xfrm>
                <a:off x="5077975" y="4201775"/>
                <a:ext cx="438650" cy="7072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28288" extrusionOk="0">
                    <a:moveTo>
                      <a:pt x="400" y="1"/>
                    </a:moveTo>
                    <a:cubicBezTo>
                      <a:pt x="0" y="13044"/>
                      <a:pt x="0" y="28288"/>
                      <a:pt x="0" y="28288"/>
                    </a:cubicBezTo>
                    <a:lnTo>
                      <a:pt x="3402" y="28288"/>
                    </a:lnTo>
                    <a:lnTo>
                      <a:pt x="7605" y="6038"/>
                    </a:lnTo>
                    <a:lnTo>
                      <a:pt x="9307" y="6038"/>
                    </a:lnTo>
                    <a:lnTo>
                      <a:pt x="13610" y="28188"/>
                    </a:lnTo>
                    <a:lnTo>
                      <a:pt x="17146" y="28188"/>
                    </a:lnTo>
                    <a:cubicBezTo>
                      <a:pt x="17146" y="28188"/>
                      <a:pt x="17546" y="13210"/>
                      <a:pt x="17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49"/>
              <p:cNvSpPr/>
              <p:nvPr/>
            </p:nvSpPr>
            <p:spPr>
              <a:xfrm>
                <a:off x="4967875" y="4903125"/>
                <a:ext cx="19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736" extrusionOk="0">
                    <a:moveTo>
                      <a:pt x="7873" y="0"/>
                    </a:moveTo>
                    <a:lnTo>
                      <a:pt x="4037" y="267"/>
                    </a:lnTo>
                    <a:cubicBezTo>
                      <a:pt x="4037" y="267"/>
                      <a:pt x="1" y="300"/>
                      <a:pt x="1" y="2736"/>
                    </a:cubicBezTo>
                    <a:lnTo>
                      <a:pt x="7873" y="2736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49"/>
              <p:cNvSpPr/>
              <p:nvPr/>
            </p:nvSpPr>
            <p:spPr>
              <a:xfrm>
                <a:off x="5416550" y="4906450"/>
                <a:ext cx="1959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470" extrusionOk="0">
                    <a:moveTo>
                      <a:pt x="67" y="1"/>
                    </a:moveTo>
                    <a:lnTo>
                      <a:pt x="0" y="2469"/>
                    </a:lnTo>
                    <a:lnTo>
                      <a:pt x="7839" y="2469"/>
                    </a:lnTo>
                    <a:cubicBezTo>
                      <a:pt x="7839" y="34"/>
                      <a:pt x="3836" y="1"/>
                      <a:pt x="38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49"/>
              <p:cNvSpPr/>
              <p:nvPr/>
            </p:nvSpPr>
            <p:spPr>
              <a:xfrm>
                <a:off x="5333975" y="3603850"/>
                <a:ext cx="417825" cy="27362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45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632" y="10945"/>
                      <a:pt x="8524" y="10945"/>
                    </a:cubicBezTo>
                    <a:cubicBezTo>
                      <a:pt x="9020" y="10945"/>
                      <a:pt x="9517" y="10903"/>
                      <a:pt x="10008" y="10808"/>
                    </a:cubicBezTo>
                    <a:cubicBezTo>
                      <a:pt x="14378" y="9941"/>
                      <a:pt x="16713" y="2169"/>
                      <a:pt x="16713" y="2169"/>
                    </a:cubicBezTo>
                    <a:lnTo>
                      <a:pt x="15312" y="801"/>
                    </a:lnTo>
                    <a:cubicBezTo>
                      <a:pt x="15312" y="801"/>
                      <a:pt x="13677" y="2402"/>
                      <a:pt x="9574" y="6539"/>
                    </a:cubicBezTo>
                    <a:cubicBezTo>
                      <a:pt x="3203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49"/>
              <p:cNvSpPr/>
              <p:nvPr/>
            </p:nvSpPr>
            <p:spPr>
              <a:xfrm>
                <a:off x="5702575" y="3594275"/>
                <a:ext cx="132300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3378" extrusionOk="0">
                    <a:moveTo>
                      <a:pt x="2822" y="1"/>
                    </a:moveTo>
                    <a:cubicBezTo>
                      <a:pt x="2730" y="1"/>
                      <a:pt x="2614" y="15"/>
                      <a:pt x="2469" y="50"/>
                    </a:cubicBezTo>
                    <a:cubicBezTo>
                      <a:pt x="801" y="417"/>
                      <a:pt x="367" y="1484"/>
                      <a:pt x="367" y="1484"/>
                    </a:cubicBezTo>
                    <a:cubicBezTo>
                      <a:pt x="1" y="1985"/>
                      <a:pt x="734" y="2886"/>
                      <a:pt x="1668" y="3152"/>
                    </a:cubicBezTo>
                    <a:cubicBezTo>
                      <a:pt x="2119" y="3302"/>
                      <a:pt x="2669" y="3378"/>
                      <a:pt x="3119" y="3378"/>
                    </a:cubicBezTo>
                    <a:cubicBezTo>
                      <a:pt x="3570" y="3378"/>
                      <a:pt x="3920" y="3302"/>
                      <a:pt x="3970" y="3152"/>
                    </a:cubicBezTo>
                    <a:cubicBezTo>
                      <a:pt x="4070" y="2852"/>
                      <a:pt x="3503" y="3019"/>
                      <a:pt x="2869" y="2685"/>
                    </a:cubicBezTo>
                    <a:lnTo>
                      <a:pt x="2869" y="2685"/>
                    </a:lnTo>
                    <a:cubicBezTo>
                      <a:pt x="3190" y="2784"/>
                      <a:pt x="3483" y="2824"/>
                      <a:pt x="3739" y="2824"/>
                    </a:cubicBezTo>
                    <a:cubicBezTo>
                      <a:pt x="4521" y="2824"/>
                      <a:pt x="4963" y="2453"/>
                      <a:pt x="4837" y="2252"/>
                    </a:cubicBezTo>
                    <a:cubicBezTo>
                      <a:pt x="4797" y="2160"/>
                      <a:pt x="4712" y="2134"/>
                      <a:pt x="4592" y="2134"/>
                    </a:cubicBezTo>
                    <a:cubicBezTo>
                      <a:pt x="4429" y="2134"/>
                      <a:pt x="4200" y="2182"/>
                      <a:pt x="3924" y="2182"/>
                    </a:cubicBezTo>
                    <a:cubicBezTo>
                      <a:pt x="3737" y="2182"/>
                      <a:pt x="3528" y="2160"/>
                      <a:pt x="3303" y="2085"/>
                    </a:cubicBezTo>
                    <a:cubicBezTo>
                      <a:pt x="5291" y="1992"/>
                      <a:pt x="5225" y="1204"/>
                      <a:pt x="4856" y="1204"/>
                    </a:cubicBezTo>
                    <a:cubicBezTo>
                      <a:pt x="4829" y="1204"/>
                      <a:pt x="4800" y="1208"/>
                      <a:pt x="4771" y="1218"/>
                    </a:cubicBezTo>
                    <a:cubicBezTo>
                      <a:pt x="4270" y="1318"/>
                      <a:pt x="3503" y="1351"/>
                      <a:pt x="3503" y="1351"/>
                    </a:cubicBezTo>
                    <a:cubicBezTo>
                      <a:pt x="3503" y="1351"/>
                      <a:pt x="4771" y="1218"/>
                      <a:pt x="4837" y="951"/>
                    </a:cubicBezTo>
                    <a:cubicBezTo>
                      <a:pt x="4913" y="749"/>
                      <a:pt x="4893" y="547"/>
                      <a:pt x="4505" y="547"/>
                    </a:cubicBezTo>
                    <a:cubicBezTo>
                      <a:pt x="4379" y="547"/>
                      <a:pt x="4215" y="568"/>
                      <a:pt x="4003" y="617"/>
                    </a:cubicBezTo>
                    <a:cubicBezTo>
                      <a:pt x="3353" y="767"/>
                      <a:pt x="2721" y="786"/>
                      <a:pt x="2446" y="786"/>
                    </a:cubicBezTo>
                    <a:cubicBezTo>
                      <a:pt x="2354" y="786"/>
                      <a:pt x="2302" y="784"/>
                      <a:pt x="2302" y="784"/>
                    </a:cubicBezTo>
                    <a:lnTo>
                      <a:pt x="3036" y="384"/>
                    </a:lnTo>
                    <a:cubicBezTo>
                      <a:pt x="3146" y="329"/>
                      <a:pt x="3256" y="1"/>
                      <a:pt x="28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9"/>
              <p:cNvSpPr/>
              <p:nvPr/>
            </p:nvSpPr>
            <p:spPr>
              <a:xfrm>
                <a:off x="4842800" y="4200125"/>
                <a:ext cx="1234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334" extrusionOk="0">
                    <a:moveTo>
                      <a:pt x="3236" y="0"/>
                    </a:moveTo>
                    <a:cubicBezTo>
                      <a:pt x="3236" y="0"/>
                      <a:pt x="601" y="400"/>
                      <a:pt x="601" y="801"/>
                    </a:cubicBezTo>
                    <a:cubicBezTo>
                      <a:pt x="601" y="1101"/>
                      <a:pt x="1333" y="1138"/>
                      <a:pt x="1698" y="1138"/>
                    </a:cubicBezTo>
                    <a:cubicBezTo>
                      <a:pt x="1820" y="1138"/>
                      <a:pt x="1902" y="1134"/>
                      <a:pt x="1902" y="1134"/>
                    </a:cubicBezTo>
                    <a:lnTo>
                      <a:pt x="1902" y="1134"/>
                    </a:lnTo>
                    <a:cubicBezTo>
                      <a:pt x="1902" y="1134"/>
                      <a:pt x="0" y="1501"/>
                      <a:pt x="234" y="2035"/>
                    </a:cubicBezTo>
                    <a:cubicBezTo>
                      <a:pt x="283" y="2158"/>
                      <a:pt x="423" y="2204"/>
                      <a:pt x="606" y="2204"/>
                    </a:cubicBezTo>
                    <a:cubicBezTo>
                      <a:pt x="1168" y="2204"/>
                      <a:pt x="2135" y="1768"/>
                      <a:pt x="2135" y="1768"/>
                    </a:cubicBezTo>
                    <a:lnTo>
                      <a:pt x="2135" y="1768"/>
                    </a:lnTo>
                    <a:cubicBezTo>
                      <a:pt x="2135" y="1768"/>
                      <a:pt x="367" y="2869"/>
                      <a:pt x="768" y="3302"/>
                    </a:cubicBezTo>
                    <a:cubicBezTo>
                      <a:pt x="822" y="3357"/>
                      <a:pt x="900" y="3381"/>
                      <a:pt x="993" y="3381"/>
                    </a:cubicBezTo>
                    <a:cubicBezTo>
                      <a:pt x="1583" y="3381"/>
                      <a:pt x="2802" y="2436"/>
                      <a:pt x="2802" y="2435"/>
                    </a:cubicBezTo>
                    <a:lnTo>
                      <a:pt x="2802" y="2435"/>
                    </a:lnTo>
                    <a:cubicBezTo>
                      <a:pt x="2802" y="2436"/>
                      <a:pt x="1301" y="3836"/>
                      <a:pt x="1768" y="4270"/>
                    </a:cubicBezTo>
                    <a:cubicBezTo>
                      <a:pt x="1809" y="4313"/>
                      <a:pt x="1860" y="4333"/>
                      <a:pt x="1920" y="4333"/>
                    </a:cubicBezTo>
                    <a:cubicBezTo>
                      <a:pt x="2499" y="4333"/>
                      <a:pt x="3870" y="2469"/>
                      <a:pt x="3870" y="2469"/>
                    </a:cubicBezTo>
                    <a:lnTo>
                      <a:pt x="3870" y="2469"/>
                    </a:lnTo>
                    <a:cubicBezTo>
                      <a:pt x="3870" y="2469"/>
                      <a:pt x="3470" y="3936"/>
                      <a:pt x="4203" y="3936"/>
                    </a:cubicBezTo>
                    <a:cubicBezTo>
                      <a:pt x="4937" y="3936"/>
                      <a:pt x="4804" y="1535"/>
                      <a:pt x="4804" y="1535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9"/>
              <p:cNvSpPr/>
              <p:nvPr/>
            </p:nvSpPr>
            <p:spPr>
              <a:xfrm>
                <a:off x="4900325" y="3605900"/>
                <a:ext cx="470250" cy="648450"/>
              </a:xfrm>
              <a:custGeom>
                <a:avLst/>
                <a:gdLst/>
                <a:ahLst/>
                <a:cxnLst/>
                <a:rect l="l" t="t" r="r" b="b"/>
                <a:pathLst>
                  <a:path w="18810" h="25938" extrusionOk="0">
                    <a:moveTo>
                      <a:pt x="13453" y="1"/>
                    </a:moveTo>
                    <a:cubicBezTo>
                      <a:pt x="13355" y="1"/>
                      <a:pt x="13252" y="7"/>
                      <a:pt x="13144" y="19"/>
                    </a:cubicBezTo>
                    <a:cubicBezTo>
                      <a:pt x="6239" y="786"/>
                      <a:pt x="1" y="25504"/>
                      <a:pt x="1" y="25504"/>
                    </a:cubicBezTo>
                    <a:lnTo>
                      <a:pt x="2336" y="25937"/>
                    </a:lnTo>
                    <a:cubicBezTo>
                      <a:pt x="9608" y="17617"/>
                      <a:pt x="18810" y="1"/>
                      <a:pt x="134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49"/>
              <p:cNvSpPr/>
              <p:nvPr/>
            </p:nvSpPr>
            <p:spPr>
              <a:xfrm>
                <a:off x="5087975" y="3594050"/>
                <a:ext cx="417825" cy="6321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25286" extrusionOk="0">
                    <a:moveTo>
                      <a:pt x="8552" y="1"/>
                    </a:moveTo>
                    <a:cubicBezTo>
                      <a:pt x="7231" y="1"/>
                      <a:pt x="6271" y="493"/>
                      <a:pt x="6271" y="493"/>
                    </a:cubicBezTo>
                    <a:cubicBezTo>
                      <a:pt x="6271" y="493"/>
                      <a:pt x="6270" y="493"/>
                      <a:pt x="6268" y="493"/>
                    </a:cubicBezTo>
                    <a:cubicBezTo>
                      <a:pt x="6145" y="493"/>
                      <a:pt x="2969" y="557"/>
                      <a:pt x="1268" y="7164"/>
                    </a:cubicBezTo>
                    <a:cubicBezTo>
                      <a:pt x="634" y="9666"/>
                      <a:pt x="267" y="16604"/>
                      <a:pt x="0" y="24310"/>
                    </a:cubicBezTo>
                    <a:cubicBezTo>
                      <a:pt x="2799" y="24968"/>
                      <a:pt x="5574" y="25286"/>
                      <a:pt x="8324" y="25286"/>
                    </a:cubicBezTo>
                    <a:cubicBezTo>
                      <a:pt x="11146" y="25286"/>
                      <a:pt x="13942" y="24952"/>
                      <a:pt x="16712" y="24310"/>
                    </a:cubicBezTo>
                    <a:cubicBezTo>
                      <a:pt x="16512" y="17572"/>
                      <a:pt x="16045" y="11267"/>
                      <a:pt x="15211" y="7698"/>
                    </a:cubicBezTo>
                    <a:cubicBezTo>
                      <a:pt x="13675" y="1246"/>
                      <a:pt x="10655" y="1"/>
                      <a:pt x="8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49"/>
              <p:cNvSpPr/>
              <p:nvPr/>
            </p:nvSpPr>
            <p:spPr>
              <a:xfrm>
                <a:off x="5215550" y="3507950"/>
                <a:ext cx="12845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138" extrusionOk="0">
                    <a:moveTo>
                      <a:pt x="1" y="1"/>
                    </a:moveTo>
                    <a:lnTo>
                      <a:pt x="1" y="5138"/>
                    </a:lnTo>
                    <a:lnTo>
                      <a:pt x="5138" y="5138"/>
                    </a:lnTo>
                    <a:lnTo>
                      <a:pt x="51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49"/>
              <p:cNvSpPr/>
              <p:nvPr/>
            </p:nvSpPr>
            <p:spPr>
              <a:xfrm>
                <a:off x="5027925" y="3594675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06" y="1"/>
                    </a:moveTo>
                    <a:cubicBezTo>
                      <a:pt x="2402" y="1368"/>
                      <a:pt x="1" y="8173"/>
                      <a:pt x="1" y="8173"/>
                    </a:cubicBezTo>
                    <a:lnTo>
                      <a:pt x="4204" y="11342"/>
                    </a:lnTo>
                    <a:lnTo>
                      <a:pt x="17913" y="11342"/>
                    </a:lnTo>
                    <a:lnTo>
                      <a:pt x="21549" y="5605"/>
                    </a:lnTo>
                    <a:cubicBezTo>
                      <a:pt x="21549" y="5605"/>
                      <a:pt x="19748" y="735"/>
                      <a:pt x="12643" y="1"/>
                    </a:cubicBezTo>
                    <a:cubicBezTo>
                      <a:pt x="11375" y="712"/>
                      <a:pt x="10382" y="950"/>
                      <a:pt x="9621" y="950"/>
                    </a:cubicBezTo>
                    <a:cubicBezTo>
                      <a:pt x="8099" y="950"/>
                      <a:pt x="7506" y="1"/>
                      <a:pt x="75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49"/>
              <p:cNvSpPr/>
              <p:nvPr/>
            </p:nvSpPr>
            <p:spPr>
              <a:xfrm>
                <a:off x="5032100" y="3598850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39" y="1"/>
                    </a:moveTo>
                    <a:cubicBezTo>
                      <a:pt x="2402" y="1368"/>
                      <a:pt x="0" y="8173"/>
                      <a:pt x="0" y="8173"/>
                    </a:cubicBezTo>
                    <a:lnTo>
                      <a:pt x="4237" y="11342"/>
                    </a:lnTo>
                    <a:lnTo>
                      <a:pt x="17947" y="11342"/>
                    </a:lnTo>
                    <a:lnTo>
                      <a:pt x="21549" y="5605"/>
                    </a:lnTo>
                    <a:cubicBezTo>
                      <a:pt x="21549" y="5605"/>
                      <a:pt x="19748" y="734"/>
                      <a:pt x="12643" y="1"/>
                    </a:cubicBezTo>
                    <a:cubicBezTo>
                      <a:pt x="11375" y="712"/>
                      <a:pt x="10386" y="949"/>
                      <a:pt x="9630" y="949"/>
                    </a:cubicBezTo>
                    <a:cubicBezTo>
                      <a:pt x="8117" y="949"/>
                      <a:pt x="7539" y="1"/>
                      <a:pt x="7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9"/>
              <p:cNvSpPr/>
              <p:nvPr/>
            </p:nvSpPr>
            <p:spPr>
              <a:xfrm>
                <a:off x="5070450" y="3603850"/>
                <a:ext cx="125950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5979" extrusionOk="0">
                    <a:moveTo>
                      <a:pt x="4938" y="1"/>
                    </a:moveTo>
                    <a:cubicBezTo>
                      <a:pt x="4938" y="1"/>
                      <a:pt x="3870" y="134"/>
                      <a:pt x="2669" y="1335"/>
                    </a:cubicBezTo>
                    <a:cubicBezTo>
                      <a:pt x="2669" y="1335"/>
                      <a:pt x="1" y="8774"/>
                      <a:pt x="1035" y="15979"/>
                    </a:cubicBezTo>
                    <a:cubicBezTo>
                      <a:pt x="5038" y="10375"/>
                      <a:pt x="4938" y="1"/>
                      <a:pt x="4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9"/>
              <p:cNvSpPr/>
              <p:nvPr/>
            </p:nvSpPr>
            <p:spPr>
              <a:xfrm>
                <a:off x="5371500" y="3598175"/>
                <a:ext cx="141800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472" extrusionOk="0">
                    <a:moveTo>
                      <a:pt x="396" y="0"/>
                    </a:moveTo>
                    <a:cubicBezTo>
                      <a:pt x="151" y="0"/>
                      <a:pt x="1" y="28"/>
                      <a:pt x="1" y="28"/>
                    </a:cubicBezTo>
                    <a:cubicBezTo>
                      <a:pt x="1" y="28"/>
                      <a:pt x="701" y="10001"/>
                      <a:pt x="4904" y="15472"/>
                    </a:cubicBezTo>
                    <a:cubicBezTo>
                      <a:pt x="5671" y="8233"/>
                      <a:pt x="2703" y="895"/>
                      <a:pt x="2703" y="895"/>
                    </a:cubicBezTo>
                    <a:cubicBezTo>
                      <a:pt x="1863" y="124"/>
                      <a:pt x="916" y="0"/>
                      <a:pt x="3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9"/>
              <p:cNvSpPr/>
              <p:nvPr/>
            </p:nvSpPr>
            <p:spPr>
              <a:xfrm>
                <a:off x="5224725" y="3759800"/>
                <a:ext cx="15347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0075" extrusionOk="0">
                    <a:moveTo>
                      <a:pt x="2369" y="1"/>
                    </a:moveTo>
                    <a:lnTo>
                      <a:pt x="3136" y="3670"/>
                    </a:lnTo>
                    <a:lnTo>
                      <a:pt x="1" y="4204"/>
                    </a:lnTo>
                    <a:lnTo>
                      <a:pt x="4404" y="10074"/>
                    </a:lnTo>
                    <a:lnTo>
                      <a:pt x="3136" y="5905"/>
                    </a:lnTo>
                    <a:lnTo>
                      <a:pt x="6139" y="5371"/>
                    </a:lnTo>
                    <a:lnTo>
                      <a:pt x="2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9"/>
              <p:cNvSpPr/>
              <p:nvPr/>
            </p:nvSpPr>
            <p:spPr>
              <a:xfrm>
                <a:off x="4890325" y="2932600"/>
                <a:ext cx="6947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390" extrusionOk="0">
                    <a:moveTo>
                      <a:pt x="13293" y="0"/>
                    </a:moveTo>
                    <a:cubicBezTo>
                      <a:pt x="11755" y="0"/>
                      <a:pt x="10188" y="350"/>
                      <a:pt x="8707" y="1099"/>
                    </a:cubicBezTo>
                    <a:cubicBezTo>
                      <a:pt x="2536" y="4201"/>
                      <a:pt x="1" y="11840"/>
                      <a:pt x="4004" y="18411"/>
                    </a:cubicBezTo>
                    <a:cubicBezTo>
                      <a:pt x="657" y="20171"/>
                      <a:pt x="3174" y="23802"/>
                      <a:pt x="6202" y="23802"/>
                    </a:cubicBezTo>
                    <a:cubicBezTo>
                      <a:pt x="6676" y="23802"/>
                      <a:pt x="7162" y="23713"/>
                      <a:pt x="7639" y="23515"/>
                    </a:cubicBezTo>
                    <a:cubicBezTo>
                      <a:pt x="9847" y="24727"/>
                      <a:pt x="12823" y="25390"/>
                      <a:pt x="15724" y="25390"/>
                    </a:cubicBezTo>
                    <a:cubicBezTo>
                      <a:pt x="19529" y="25390"/>
                      <a:pt x="23205" y="24250"/>
                      <a:pt x="24852" y="21714"/>
                    </a:cubicBezTo>
                    <a:cubicBezTo>
                      <a:pt x="27787" y="17210"/>
                      <a:pt x="24852" y="14408"/>
                      <a:pt x="23284" y="7870"/>
                    </a:cubicBezTo>
                    <a:cubicBezTo>
                      <a:pt x="23284" y="7804"/>
                      <a:pt x="23251" y="7737"/>
                      <a:pt x="23251" y="7670"/>
                    </a:cubicBezTo>
                    <a:cubicBezTo>
                      <a:pt x="22033" y="2975"/>
                      <a:pt x="17782" y="0"/>
                      <a:pt x="132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9"/>
              <p:cNvSpPr/>
              <p:nvPr/>
            </p:nvSpPr>
            <p:spPr>
              <a:xfrm>
                <a:off x="5092975" y="3231025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01" y="0"/>
                    </a:moveTo>
                    <a:cubicBezTo>
                      <a:pt x="2842" y="0"/>
                      <a:pt x="2676" y="12"/>
                      <a:pt x="2502" y="36"/>
                    </a:cubicBezTo>
                    <a:cubicBezTo>
                      <a:pt x="901" y="237"/>
                      <a:pt x="0" y="1971"/>
                      <a:pt x="601" y="3472"/>
                    </a:cubicBezTo>
                    <a:cubicBezTo>
                      <a:pt x="1168" y="4773"/>
                      <a:pt x="2069" y="5474"/>
                      <a:pt x="3236" y="5740"/>
                    </a:cubicBezTo>
                    <a:cubicBezTo>
                      <a:pt x="4704" y="3039"/>
                      <a:pt x="6071" y="2205"/>
                      <a:pt x="6071" y="2205"/>
                    </a:cubicBezTo>
                    <a:cubicBezTo>
                      <a:pt x="6071" y="2205"/>
                      <a:pt x="5201" y="0"/>
                      <a:pt x="30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49"/>
              <p:cNvSpPr/>
              <p:nvPr/>
            </p:nvSpPr>
            <p:spPr>
              <a:xfrm>
                <a:off x="5107150" y="3236675"/>
                <a:ext cx="1477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8" extrusionOk="0">
                    <a:moveTo>
                      <a:pt x="2948" y="1"/>
                    </a:moveTo>
                    <a:cubicBezTo>
                      <a:pt x="2878" y="1"/>
                      <a:pt x="2807" y="4"/>
                      <a:pt x="2736" y="11"/>
                    </a:cubicBezTo>
                    <a:cubicBezTo>
                      <a:pt x="1568" y="144"/>
                      <a:pt x="434" y="945"/>
                      <a:pt x="201" y="2145"/>
                    </a:cubicBezTo>
                    <a:cubicBezTo>
                      <a:pt x="1" y="3346"/>
                      <a:pt x="734" y="4681"/>
                      <a:pt x="1802" y="5281"/>
                    </a:cubicBezTo>
                    <a:cubicBezTo>
                      <a:pt x="2002" y="5381"/>
                      <a:pt x="2202" y="5448"/>
                      <a:pt x="2436" y="5514"/>
                    </a:cubicBezTo>
                    <a:cubicBezTo>
                      <a:pt x="2641" y="5564"/>
                      <a:pt x="2845" y="5587"/>
                      <a:pt x="3045" y="5587"/>
                    </a:cubicBezTo>
                    <a:cubicBezTo>
                      <a:pt x="4599" y="5587"/>
                      <a:pt x="5908" y="4171"/>
                      <a:pt x="5671" y="2546"/>
                    </a:cubicBezTo>
                    <a:cubicBezTo>
                      <a:pt x="5449" y="1213"/>
                      <a:pt x="4321" y="1"/>
                      <a:pt x="29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49"/>
              <p:cNvSpPr/>
              <p:nvPr/>
            </p:nvSpPr>
            <p:spPr>
              <a:xfrm>
                <a:off x="5117150" y="324860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36" y="1"/>
                    </a:moveTo>
                    <a:cubicBezTo>
                      <a:pt x="968" y="1"/>
                      <a:pt x="1" y="968"/>
                      <a:pt x="1" y="2135"/>
                    </a:cubicBezTo>
                    <a:cubicBezTo>
                      <a:pt x="1" y="3336"/>
                      <a:pt x="968" y="4304"/>
                      <a:pt x="2136" y="4304"/>
                    </a:cubicBezTo>
                    <a:cubicBezTo>
                      <a:pt x="3337" y="4304"/>
                      <a:pt x="4304" y="3336"/>
                      <a:pt x="4304" y="2135"/>
                    </a:cubicBezTo>
                    <a:cubicBezTo>
                      <a:pt x="4304" y="968"/>
                      <a:pt x="3337" y="1"/>
                      <a:pt x="2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9"/>
              <p:cNvSpPr/>
              <p:nvPr/>
            </p:nvSpPr>
            <p:spPr>
              <a:xfrm>
                <a:off x="5358175" y="3194275"/>
                <a:ext cx="1465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77" extrusionOk="0">
                    <a:moveTo>
                      <a:pt x="3290" y="0"/>
                    </a:moveTo>
                    <a:cubicBezTo>
                      <a:pt x="3239" y="0"/>
                      <a:pt x="3188" y="2"/>
                      <a:pt x="3136" y="5"/>
                    </a:cubicBezTo>
                    <a:cubicBezTo>
                      <a:pt x="434" y="172"/>
                      <a:pt x="0" y="2674"/>
                      <a:pt x="0" y="2674"/>
                    </a:cubicBezTo>
                    <a:cubicBezTo>
                      <a:pt x="0" y="2674"/>
                      <a:pt x="1301" y="3441"/>
                      <a:pt x="3336" y="5776"/>
                    </a:cubicBezTo>
                    <a:cubicBezTo>
                      <a:pt x="4437" y="5209"/>
                      <a:pt x="5270" y="4308"/>
                      <a:pt x="5571" y="2841"/>
                    </a:cubicBezTo>
                    <a:cubicBezTo>
                      <a:pt x="5861" y="1358"/>
                      <a:pt x="4750" y="0"/>
                      <a:pt x="32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9"/>
              <p:cNvSpPr/>
              <p:nvPr/>
            </p:nvSpPr>
            <p:spPr>
              <a:xfrm>
                <a:off x="5349775" y="3201675"/>
                <a:ext cx="1476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5588" extrusionOk="0">
                    <a:moveTo>
                      <a:pt x="2992" y="0"/>
                    </a:moveTo>
                    <a:cubicBezTo>
                      <a:pt x="1589" y="0"/>
                      <a:pt x="458" y="1244"/>
                      <a:pt x="236" y="2578"/>
                    </a:cubicBezTo>
                    <a:cubicBezTo>
                      <a:pt x="0" y="4200"/>
                      <a:pt x="1329" y="5588"/>
                      <a:pt x="2885" y="5588"/>
                    </a:cubicBezTo>
                    <a:cubicBezTo>
                      <a:pt x="3089" y="5588"/>
                      <a:pt x="3296" y="5564"/>
                      <a:pt x="3505" y="5513"/>
                    </a:cubicBezTo>
                    <a:cubicBezTo>
                      <a:pt x="3705" y="5480"/>
                      <a:pt x="3939" y="5380"/>
                      <a:pt x="4139" y="5280"/>
                    </a:cubicBezTo>
                    <a:cubicBezTo>
                      <a:pt x="5206" y="4680"/>
                      <a:pt x="5907" y="3345"/>
                      <a:pt x="5707" y="2144"/>
                    </a:cubicBezTo>
                    <a:cubicBezTo>
                      <a:pt x="5473" y="944"/>
                      <a:pt x="4339" y="143"/>
                      <a:pt x="3205" y="10"/>
                    </a:cubicBezTo>
                    <a:cubicBezTo>
                      <a:pt x="3133" y="3"/>
                      <a:pt x="3063" y="0"/>
                      <a:pt x="2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9"/>
              <p:cNvSpPr/>
              <p:nvPr/>
            </p:nvSpPr>
            <p:spPr>
              <a:xfrm>
                <a:off x="5359825" y="3217750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8"/>
                      <a:pt x="1" y="2169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69"/>
                    </a:cubicBezTo>
                    <a:cubicBezTo>
                      <a:pt x="4337" y="968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9"/>
              <p:cNvSpPr/>
              <p:nvPr/>
            </p:nvSpPr>
            <p:spPr>
              <a:xfrm>
                <a:off x="5341475" y="3316975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1" y="1"/>
                    </a:moveTo>
                    <a:cubicBezTo>
                      <a:pt x="1" y="1"/>
                      <a:pt x="535" y="1535"/>
                      <a:pt x="1369" y="1335"/>
                    </a:cubicBezTo>
                    <a:cubicBezTo>
                      <a:pt x="2236" y="1168"/>
                      <a:pt x="2002" y="2503"/>
                      <a:pt x="1068" y="307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9"/>
              <p:cNvSpPr/>
              <p:nvPr/>
            </p:nvSpPr>
            <p:spPr>
              <a:xfrm>
                <a:off x="5089650" y="3369525"/>
                <a:ext cx="709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68"/>
                    </a:cubicBezTo>
                    <a:cubicBezTo>
                      <a:pt x="0" y="1802"/>
                      <a:pt x="634" y="2302"/>
                      <a:pt x="1401" y="2302"/>
                    </a:cubicBezTo>
                    <a:cubicBezTo>
                      <a:pt x="2202" y="2302"/>
                      <a:pt x="2835" y="1802"/>
                      <a:pt x="2835" y="1168"/>
                    </a:cubicBezTo>
                    <a:cubicBezTo>
                      <a:pt x="2835" y="534"/>
                      <a:pt x="2202" y="0"/>
                      <a:pt x="1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9"/>
              <p:cNvSpPr/>
              <p:nvPr/>
            </p:nvSpPr>
            <p:spPr>
              <a:xfrm>
                <a:off x="5430725" y="3341175"/>
                <a:ext cx="70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34"/>
                    </a:cubicBezTo>
                    <a:cubicBezTo>
                      <a:pt x="0" y="1768"/>
                      <a:pt x="634" y="2302"/>
                      <a:pt x="1401" y="2302"/>
                    </a:cubicBezTo>
                    <a:cubicBezTo>
                      <a:pt x="2168" y="2302"/>
                      <a:pt x="2802" y="1768"/>
                      <a:pt x="2802" y="1134"/>
                    </a:cubicBezTo>
                    <a:cubicBezTo>
                      <a:pt x="2802" y="534"/>
                      <a:pt x="2168" y="0"/>
                      <a:pt x="1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9"/>
              <p:cNvSpPr/>
              <p:nvPr/>
            </p:nvSpPr>
            <p:spPr>
              <a:xfrm>
                <a:off x="5089650" y="3135250"/>
                <a:ext cx="1090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67" extrusionOk="0">
                    <a:moveTo>
                      <a:pt x="3020" y="0"/>
                    </a:moveTo>
                    <a:cubicBezTo>
                      <a:pt x="2014" y="0"/>
                      <a:pt x="519" y="439"/>
                      <a:pt x="0" y="2266"/>
                    </a:cubicBezTo>
                    <a:cubicBezTo>
                      <a:pt x="0" y="2266"/>
                      <a:pt x="672" y="895"/>
                      <a:pt x="2169" y="895"/>
                    </a:cubicBezTo>
                    <a:cubicBezTo>
                      <a:pt x="2306" y="895"/>
                      <a:pt x="2450" y="907"/>
                      <a:pt x="2602" y="932"/>
                    </a:cubicBezTo>
                    <a:cubicBezTo>
                      <a:pt x="2908" y="983"/>
                      <a:pt x="3158" y="1005"/>
                      <a:pt x="3363" y="1005"/>
                    </a:cubicBezTo>
                    <a:cubicBezTo>
                      <a:pt x="4363" y="1005"/>
                      <a:pt x="4247" y="475"/>
                      <a:pt x="3970" y="198"/>
                    </a:cubicBezTo>
                    <a:cubicBezTo>
                      <a:pt x="3872" y="101"/>
                      <a:pt x="3502" y="0"/>
                      <a:pt x="3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49"/>
              <p:cNvSpPr/>
              <p:nvPr/>
            </p:nvSpPr>
            <p:spPr>
              <a:xfrm>
                <a:off x="5357275" y="3114900"/>
                <a:ext cx="1118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7" extrusionOk="0">
                    <a:moveTo>
                      <a:pt x="1614" y="0"/>
                    </a:moveTo>
                    <a:cubicBezTo>
                      <a:pt x="938" y="0"/>
                      <a:pt x="392" y="195"/>
                      <a:pt x="270" y="345"/>
                    </a:cubicBezTo>
                    <a:cubicBezTo>
                      <a:pt x="69" y="621"/>
                      <a:pt x="0" y="1086"/>
                      <a:pt x="732" y="1086"/>
                    </a:cubicBezTo>
                    <a:cubicBezTo>
                      <a:pt x="973" y="1086"/>
                      <a:pt x="1300" y="1036"/>
                      <a:pt x="1737" y="912"/>
                    </a:cubicBezTo>
                    <a:cubicBezTo>
                      <a:pt x="1985" y="842"/>
                      <a:pt x="2217" y="812"/>
                      <a:pt x="2433" y="812"/>
                    </a:cubicBezTo>
                    <a:cubicBezTo>
                      <a:pt x="3757" y="812"/>
                      <a:pt x="4473" y="1946"/>
                      <a:pt x="4473" y="1946"/>
                    </a:cubicBezTo>
                    <a:cubicBezTo>
                      <a:pt x="3841" y="408"/>
                      <a:pt x="2592" y="0"/>
                      <a:pt x="16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49"/>
              <p:cNvSpPr/>
              <p:nvPr/>
            </p:nvSpPr>
            <p:spPr>
              <a:xfrm>
                <a:off x="4977900" y="3431225"/>
                <a:ext cx="675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7" fill="none" extrusionOk="0">
                    <a:moveTo>
                      <a:pt x="0" y="568"/>
                    </a:moveTo>
                    <a:cubicBezTo>
                      <a:pt x="0" y="568"/>
                      <a:pt x="1601" y="1"/>
                      <a:pt x="2535" y="1168"/>
                    </a:cubicBezTo>
                    <a:cubicBezTo>
                      <a:pt x="1134" y="2036"/>
                      <a:pt x="2202" y="2936"/>
                      <a:pt x="2702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49"/>
              <p:cNvSpPr/>
              <p:nvPr/>
            </p:nvSpPr>
            <p:spPr>
              <a:xfrm>
                <a:off x="4860475" y="2926775"/>
                <a:ext cx="442675" cy="466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45" extrusionOk="0">
                    <a:moveTo>
                      <a:pt x="14859" y="1"/>
                    </a:moveTo>
                    <a:cubicBezTo>
                      <a:pt x="2381" y="1"/>
                      <a:pt x="0" y="14287"/>
                      <a:pt x="5198" y="18644"/>
                    </a:cubicBezTo>
                    <a:cubicBezTo>
                      <a:pt x="14538" y="13908"/>
                      <a:pt x="17706" y="231"/>
                      <a:pt x="17706" y="231"/>
                    </a:cubicBezTo>
                    <a:cubicBezTo>
                      <a:pt x="16705" y="75"/>
                      <a:pt x="15756" y="1"/>
                      <a:pt x="148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9"/>
              <p:cNvSpPr/>
              <p:nvPr/>
            </p:nvSpPr>
            <p:spPr>
              <a:xfrm>
                <a:off x="5243825" y="3399125"/>
                <a:ext cx="1093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340" extrusionOk="0">
                    <a:moveTo>
                      <a:pt x="781" y="0"/>
                    </a:moveTo>
                    <a:cubicBezTo>
                      <a:pt x="1" y="0"/>
                      <a:pt x="390" y="1776"/>
                      <a:pt x="2272" y="2219"/>
                    </a:cubicBezTo>
                    <a:cubicBezTo>
                      <a:pt x="2596" y="2303"/>
                      <a:pt x="2898" y="2339"/>
                      <a:pt x="3174" y="2339"/>
                    </a:cubicBezTo>
                    <a:cubicBezTo>
                      <a:pt x="3666" y="2339"/>
                      <a:pt x="4075" y="2223"/>
                      <a:pt x="4374" y="2052"/>
                    </a:cubicBezTo>
                    <a:cubicBezTo>
                      <a:pt x="4274" y="1552"/>
                      <a:pt x="4074" y="1218"/>
                      <a:pt x="3907" y="985"/>
                    </a:cubicBezTo>
                    <a:cubicBezTo>
                      <a:pt x="3306" y="985"/>
                      <a:pt x="2339" y="851"/>
                      <a:pt x="1405" y="251"/>
                    </a:cubicBezTo>
                    <a:cubicBezTo>
                      <a:pt x="1150" y="75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9"/>
              <p:cNvSpPr/>
              <p:nvPr/>
            </p:nvSpPr>
            <p:spPr>
              <a:xfrm>
                <a:off x="5341475" y="3422900"/>
                <a:ext cx="359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101" extrusionOk="0">
                    <a:moveTo>
                      <a:pt x="668" y="0"/>
                    </a:moveTo>
                    <a:cubicBezTo>
                      <a:pt x="668" y="0"/>
                      <a:pt x="401" y="34"/>
                      <a:pt x="1" y="34"/>
                    </a:cubicBezTo>
                    <a:cubicBezTo>
                      <a:pt x="168" y="267"/>
                      <a:pt x="368" y="601"/>
                      <a:pt x="468" y="1101"/>
                    </a:cubicBezTo>
                    <a:cubicBezTo>
                      <a:pt x="1268" y="701"/>
                      <a:pt x="1435" y="0"/>
                      <a:pt x="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9"/>
              <p:cNvSpPr/>
              <p:nvPr/>
            </p:nvSpPr>
            <p:spPr>
              <a:xfrm>
                <a:off x="5341475" y="3313650"/>
                <a:ext cx="559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103" fill="none" extrusionOk="0">
                    <a:moveTo>
                      <a:pt x="1" y="0"/>
                    </a:moveTo>
                    <a:cubicBezTo>
                      <a:pt x="1" y="0"/>
                      <a:pt x="501" y="1535"/>
                      <a:pt x="1369" y="1368"/>
                    </a:cubicBezTo>
                    <a:cubicBezTo>
                      <a:pt x="2236" y="1168"/>
                      <a:pt x="2002" y="2536"/>
                      <a:pt x="1068" y="3103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49"/>
              <p:cNvSpPr/>
              <p:nvPr/>
            </p:nvSpPr>
            <p:spPr>
              <a:xfrm>
                <a:off x="5089650" y="3132375"/>
                <a:ext cx="1090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82" extrusionOk="0">
                    <a:moveTo>
                      <a:pt x="3012" y="0"/>
                    </a:moveTo>
                    <a:cubicBezTo>
                      <a:pt x="1998" y="0"/>
                      <a:pt x="496" y="455"/>
                      <a:pt x="0" y="2281"/>
                    </a:cubicBezTo>
                    <a:cubicBezTo>
                      <a:pt x="0" y="2281"/>
                      <a:pt x="674" y="877"/>
                      <a:pt x="2176" y="877"/>
                    </a:cubicBezTo>
                    <a:cubicBezTo>
                      <a:pt x="2311" y="877"/>
                      <a:pt x="2453" y="889"/>
                      <a:pt x="2602" y="914"/>
                    </a:cubicBezTo>
                    <a:cubicBezTo>
                      <a:pt x="2909" y="965"/>
                      <a:pt x="3160" y="987"/>
                      <a:pt x="3365" y="987"/>
                    </a:cubicBezTo>
                    <a:cubicBezTo>
                      <a:pt x="4362" y="987"/>
                      <a:pt x="4246" y="462"/>
                      <a:pt x="3970" y="213"/>
                    </a:cubicBezTo>
                    <a:cubicBezTo>
                      <a:pt x="3872" y="105"/>
                      <a:pt x="3498" y="0"/>
                      <a:pt x="3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8" name="Google Shape;1248;p49"/>
            <p:cNvGrpSpPr/>
            <p:nvPr/>
          </p:nvGrpSpPr>
          <p:grpSpPr>
            <a:xfrm>
              <a:off x="1337982" y="1831043"/>
              <a:ext cx="1670775" cy="2999568"/>
              <a:chOff x="4681025" y="2900000"/>
              <a:chExt cx="1153850" cy="2071525"/>
            </a:xfrm>
          </p:grpSpPr>
          <p:sp>
            <p:nvSpPr>
              <p:cNvPr id="1249" name="Google Shape;1249;p49"/>
              <p:cNvSpPr/>
              <p:nvPr/>
            </p:nvSpPr>
            <p:spPr>
              <a:xfrm>
                <a:off x="4681025" y="2900000"/>
                <a:ext cx="885650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6" h="35160" extrusionOk="0">
                    <a:moveTo>
                      <a:pt x="22887" y="0"/>
                    </a:moveTo>
                    <a:cubicBezTo>
                      <a:pt x="21481" y="0"/>
                      <a:pt x="20515" y="235"/>
                      <a:pt x="20515" y="235"/>
                    </a:cubicBezTo>
                    <a:cubicBezTo>
                      <a:pt x="0" y="4838"/>
                      <a:pt x="10441" y="35160"/>
                      <a:pt x="10441" y="35160"/>
                    </a:cubicBezTo>
                    <a:lnTo>
                      <a:pt x="30155" y="34960"/>
                    </a:lnTo>
                    <a:cubicBezTo>
                      <a:pt x="30155" y="34960"/>
                      <a:pt x="35425" y="20382"/>
                      <a:pt x="33124" y="9074"/>
                    </a:cubicBezTo>
                    <a:cubicBezTo>
                      <a:pt x="31527" y="1205"/>
                      <a:pt x="26075" y="0"/>
                      <a:pt x="2288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49"/>
              <p:cNvSpPr/>
              <p:nvPr/>
            </p:nvSpPr>
            <p:spPr>
              <a:xfrm>
                <a:off x="4944525" y="3577325"/>
                <a:ext cx="546250" cy="584250"/>
              </a:xfrm>
              <a:custGeom>
                <a:avLst/>
                <a:gdLst/>
                <a:ahLst/>
                <a:cxnLst/>
                <a:rect l="l" t="t" r="r" b="b"/>
                <a:pathLst>
                  <a:path w="21850" h="23370" extrusionOk="0">
                    <a:moveTo>
                      <a:pt x="14465" y="0"/>
                    </a:moveTo>
                    <a:cubicBezTo>
                      <a:pt x="13613" y="0"/>
                      <a:pt x="12683" y="74"/>
                      <a:pt x="11676" y="228"/>
                    </a:cubicBezTo>
                    <a:cubicBezTo>
                      <a:pt x="11676" y="228"/>
                      <a:pt x="11490" y="203"/>
                      <a:pt x="11172" y="203"/>
                    </a:cubicBezTo>
                    <a:cubicBezTo>
                      <a:pt x="9841" y="203"/>
                      <a:pt x="6190" y="637"/>
                      <a:pt x="4037" y="5131"/>
                    </a:cubicBezTo>
                    <a:cubicBezTo>
                      <a:pt x="1369" y="10702"/>
                      <a:pt x="1" y="16406"/>
                      <a:pt x="2669" y="19842"/>
                    </a:cubicBezTo>
                    <a:cubicBezTo>
                      <a:pt x="4645" y="22410"/>
                      <a:pt x="8103" y="23370"/>
                      <a:pt x="12025" y="23370"/>
                    </a:cubicBezTo>
                    <a:cubicBezTo>
                      <a:pt x="13401" y="23370"/>
                      <a:pt x="14833" y="23252"/>
                      <a:pt x="16279" y="23044"/>
                    </a:cubicBezTo>
                    <a:cubicBezTo>
                      <a:pt x="21850" y="22277"/>
                      <a:pt x="21516" y="10335"/>
                      <a:pt x="21516" y="5965"/>
                    </a:cubicBezTo>
                    <a:cubicBezTo>
                      <a:pt x="21516" y="2265"/>
                      <a:pt x="19173" y="0"/>
                      <a:pt x="144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49"/>
              <p:cNvSpPr/>
              <p:nvPr/>
            </p:nvSpPr>
            <p:spPr>
              <a:xfrm>
                <a:off x="5077975" y="4201775"/>
                <a:ext cx="438650" cy="707200"/>
              </a:xfrm>
              <a:custGeom>
                <a:avLst/>
                <a:gdLst/>
                <a:ahLst/>
                <a:cxnLst/>
                <a:rect l="l" t="t" r="r" b="b"/>
                <a:pathLst>
                  <a:path w="17546" h="28288" extrusionOk="0">
                    <a:moveTo>
                      <a:pt x="400" y="1"/>
                    </a:moveTo>
                    <a:cubicBezTo>
                      <a:pt x="0" y="13044"/>
                      <a:pt x="0" y="28288"/>
                      <a:pt x="0" y="28288"/>
                    </a:cubicBezTo>
                    <a:lnTo>
                      <a:pt x="3402" y="28288"/>
                    </a:lnTo>
                    <a:lnTo>
                      <a:pt x="7605" y="6038"/>
                    </a:lnTo>
                    <a:lnTo>
                      <a:pt x="9307" y="6038"/>
                    </a:lnTo>
                    <a:lnTo>
                      <a:pt x="13610" y="28188"/>
                    </a:lnTo>
                    <a:lnTo>
                      <a:pt x="17146" y="28188"/>
                    </a:lnTo>
                    <a:cubicBezTo>
                      <a:pt x="17146" y="28188"/>
                      <a:pt x="17546" y="13210"/>
                      <a:pt x="17112" y="1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49"/>
              <p:cNvSpPr/>
              <p:nvPr/>
            </p:nvSpPr>
            <p:spPr>
              <a:xfrm>
                <a:off x="4967875" y="4903125"/>
                <a:ext cx="1968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2736" extrusionOk="0">
                    <a:moveTo>
                      <a:pt x="7873" y="0"/>
                    </a:moveTo>
                    <a:lnTo>
                      <a:pt x="4037" y="267"/>
                    </a:lnTo>
                    <a:cubicBezTo>
                      <a:pt x="4037" y="267"/>
                      <a:pt x="1" y="300"/>
                      <a:pt x="1" y="2736"/>
                    </a:cubicBezTo>
                    <a:lnTo>
                      <a:pt x="7873" y="2736"/>
                    </a:lnTo>
                    <a:lnTo>
                      <a:pt x="7873" y="0"/>
                    </a:ln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49"/>
              <p:cNvSpPr/>
              <p:nvPr/>
            </p:nvSpPr>
            <p:spPr>
              <a:xfrm>
                <a:off x="5416550" y="4906450"/>
                <a:ext cx="195975" cy="61750"/>
              </a:xfrm>
              <a:custGeom>
                <a:avLst/>
                <a:gdLst/>
                <a:ahLst/>
                <a:cxnLst/>
                <a:rect l="l" t="t" r="r" b="b"/>
                <a:pathLst>
                  <a:path w="7839" h="2470" extrusionOk="0">
                    <a:moveTo>
                      <a:pt x="67" y="1"/>
                    </a:moveTo>
                    <a:lnTo>
                      <a:pt x="0" y="2469"/>
                    </a:lnTo>
                    <a:lnTo>
                      <a:pt x="7839" y="2469"/>
                    </a:lnTo>
                    <a:cubicBezTo>
                      <a:pt x="7839" y="34"/>
                      <a:pt x="3836" y="1"/>
                      <a:pt x="3836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49"/>
              <p:cNvSpPr/>
              <p:nvPr/>
            </p:nvSpPr>
            <p:spPr>
              <a:xfrm>
                <a:off x="5333975" y="3603850"/>
                <a:ext cx="417825" cy="273625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45" extrusionOk="0">
                    <a:moveTo>
                      <a:pt x="1" y="1"/>
                    </a:moveTo>
                    <a:lnTo>
                      <a:pt x="1" y="601"/>
                    </a:lnTo>
                    <a:lnTo>
                      <a:pt x="801" y="8373"/>
                    </a:lnTo>
                    <a:cubicBezTo>
                      <a:pt x="801" y="8373"/>
                      <a:pt x="4632" y="10945"/>
                      <a:pt x="8524" y="10945"/>
                    </a:cubicBezTo>
                    <a:cubicBezTo>
                      <a:pt x="9020" y="10945"/>
                      <a:pt x="9517" y="10903"/>
                      <a:pt x="10008" y="10808"/>
                    </a:cubicBezTo>
                    <a:cubicBezTo>
                      <a:pt x="14378" y="9941"/>
                      <a:pt x="16713" y="2169"/>
                      <a:pt x="16713" y="2169"/>
                    </a:cubicBezTo>
                    <a:lnTo>
                      <a:pt x="15312" y="801"/>
                    </a:lnTo>
                    <a:cubicBezTo>
                      <a:pt x="15312" y="801"/>
                      <a:pt x="13677" y="2402"/>
                      <a:pt x="9574" y="6539"/>
                    </a:cubicBezTo>
                    <a:cubicBezTo>
                      <a:pt x="3203" y="167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49"/>
              <p:cNvSpPr/>
              <p:nvPr/>
            </p:nvSpPr>
            <p:spPr>
              <a:xfrm>
                <a:off x="5702575" y="3594275"/>
                <a:ext cx="132300" cy="84450"/>
              </a:xfrm>
              <a:custGeom>
                <a:avLst/>
                <a:gdLst/>
                <a:ahLst/>
                <a:cxnLst/>
                <a:rect l="l" t="t" r="r" b="b"/>
                <a:pathLst>
                  <a:path w="5292" h="3378" extrusionOk="0">
                    <a:moveTo>
                      <a:pt x="2822" y="1"/>
                    </a:moveTo>
                    <a:cubicBezTo>
                      <a:pt x="2730" y="1"/>
                      <a:pt x="2614" y="15"/>
                      <a:pt x="2469" y="50"/>
                    </a:cubicBezTo>
                    <a:cubicBezTo>
                      <a:pt x="801" y="417"/>
                      <a:pt x="367" y="1484"/>
                      <a:pt x="367" y="1484"/>
                    </a:cubicBezTo>
                    <a:cubicBezTo>
                      <a:pt x="1" y="1985"/>
                      <a:pt x="734" y="2886"/>
                      <a:pt x="1668" y="3152"/>
                    </a:cubicBezTo>
                    <a:cubicBezTo>
                      <a:pt x="2119" y="3302"/>
                      <a:pt x="2669" y="3378"/>
                      <a:pt x="3119" y="3378"/>
                    </a:cubicBezTo>
                    <a:cubicBezTo>
                      <a:pt x="3570" y="3378"/>
                      <a:pt x="3920" y="3302"/>
                      <a:pt x="3970" y="3152"/>
                    </a:cubicBezTo>
                    <a:cubicBezTo>
                      <a:pt x="4070" y="2852"/>
                      <a:pt x="3503" y="3019"/>
                      <a:pt x="2869" y="2685"/>
                    </a:cubicBezTo>
                    <a:lnTo>
                      <a:pt x="2869" y="2685"/>
                    </a:lnTo>
                    <a:cubicBezTo>
                      <a:pt x="3190" y="2784"/>
                      <a:pt x="3483" y="2824"/>
                      <a:pt x="3739" y="2824"/>
                    </a:cubicBezTo>
                    <a:cubicBezTo>
                      <a:pt x="4521" y="2824"/>
                      <a:pt x="4963" y="2453"/>
                      <a:pt x="4837" y="2252"/>
                    </a:cubicBezTo>
                    <a:cubicBezTo>
                      <a:pt x="4797" y="2160"/>
                      <a:pt x="4712" y="2134"/>
                      <a:pt x="4592" y="2134"/>
                    </a:cubicBezTo>
                    <a:cubicBezTo>
                      <a:pt x="4429" y="2134"/>
                      <a:pt x="4200" y="2182"/>
                      <a:pt x="3924" y="2182"/>
                    </a:cubicBezTo>
                    <a:cubicBezTo>
                      <a:pt x="3737" y="2182"/>
                      <a:pt x="3528" y="2160"/>
                      <a:pt x="3303" y="2085"/>
                    </a:cubicBezTo>
                    <a:cubicBezTo>
                      <a:pt x="5291" y="1992"/>
                      <a:pt x="5225" y="1204"/>
                      <a:pt x="4856" y="1204"/>
                    </a:cubicBezTo>
                    <a:cubicBezTo>
                      <a:pt x="4829" y="1204"/>
                      <a:pt x="4800" y="1208"/>
                      <a:pt x="4771" y="1218"/>
                    </a:cubicBezTo>
                    <a:cubicBezTo>
                      <a:pt x="4270" y="1318"/>
                      <a:pt x="3503" y="1351"/>
                      <a:pt x="3503" y="1351"/>
                    </a:cubicBezTo>
                    <a:cubicBezTo>
                      <a:pt x="3503" y="1351"/>
                      <a:pt x="4771" y="1218"/>
                      <a:pt x="4837" y="951"/>
                    </a:cubicBezTo>
                    <a:cubicBezTo>
                      <a:pt x="4913" y="749"/>
                      <a:pt x="4893" y="547"/>
                      <a:pt x="4505" y="547"/>
                    </a:cubicBezTo>
                    <a:cubicBezTo>
                      <a:pt x="4379" y="547"/>
                      <a:pt x="4215" y="568"/>
                      <a:pt x="4003" y="617"/>
                    </a:cubicBezTo>
                    <a:cubicBezTo>
                      <a:pt x="3353" y="767"/>
                      <a:pt x="2721" y="786"/>
                      <a:pt x="2446" y="786"/>
                    </a:cubicBezTo>
                    <a:cubicBezTo>
                      <a:pt x="2354" y="786"/>
                      <a:pt x="2302" y="784"/>
                      <a:pt x="2302" y="784"/>
                    </a:cubicBezTo>
                    <a:lnTo>
                      <a:pt x="3036" y="384"/>
                    </a:lnTo>
                    <a:cubicBezTo>
                      <a:pt x="3146" y="329"/>
                      <a:pt x="3256" y="1"/>
                      <a:pt x="282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9"/>
              <p:cNvSpPr/>
              <p:nvPr/>
            </p:nvSpPr>
            <p:spPr>
              <a:xfrm>
                <a:off x="4842800" y="4200125"/>
                <a:ext cx="123450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334" extrusionOk="0">
                    <a:moveTo>
                      <a:pt x="3236" y="0"/>
                    </a:moveTo>
                    <a:cubicBezTo>
                      <a:pt x="3236" y="0"/>
                      <a:pt x="601" y="400"/>
                      <a:pt x="601" y="801"/>
                    </a:cubicBezTo>
                    <a:cubicBezTo>
                      <a:pt x="601" y="1101"/>
                      <a:pt x="1333" y="1138"/>
                      <a:pt x="1698" y="1138"/>
                    </a:cubicBezTo>
                    <a:cubicBezTo>
                      <a:pt x="1820" y="1138"/>
                      <a:pt x="1902" y="1134"/>
                      <a:pt x="1902" y="1134"/>
                    </a:cubicBezTo>
                    <a:lnTo>
                      <a:pt x="1902" y="1134"/>
                    </a:lnTo>
                    <a:cubicBezTo>
                      <a:pt x="1902" y="1134"/>
                      <a:pt x="0" y="1501"/>
                      <a:pt x="234" y="2035"/>
                    </a:cubicBezTo>
                    <a:cubicBezTo>
                      <a:pt x="283" y="2158"/>
                      <a:pt x="423" y="2204"/>
                      <a:pt x="606" y="2204"/>
                    </a:cubicBezTo>
                    <a:cubicBezTo>
                      <a:pt x="1168" y="2204"/>
                      <a:pt x="2135" y="1768"/>
                      <a:pt x="2135" y="1768"/>
                    </a:cubicBezTo>
                    <a:lnTo>
                      <a:pt x="2135" y="1768"/>
                    </a:lnTo>
                    <a:cubicBezTo>
                      <a:pt x="2135" y="1768"/>
                      <a:pt x="367" y="2869"/>
                      <a:pt x="768" y="3302"/>
                    </a:cubicBezTo>
                    <a:cubicBezTo>
                      <a:pt x="822" y="3357"/>
                      <a:pt x="900" y="3381"/>
                      <a:pt x="993" y="3381"/>
                    </a:cubicBezTo>
                    <a:cubicBezTo>
                      <a:pt x="1583" y="3381"/>
                      <a:pt x="2802" y="2436"/>
                      <a:pt x="2802" y="2435"/>
                    </a:cubicBezTo>
                    <a:lnTo>
                      <a:pt x="2802" y="2435"/>
                    </a:lnTo>
                    <a:cubicBezTo>
                      <a:pt x="2802" y="2436"/>
                      <a:pt x="1301" y="3836"/>
                      <a:pt x="1768" y="4270"/>
                    </a:cubicBezTo>
                    <a:cubicBezTo>
                      <a:pt x="1809" y="4313"/>
                      <a:pt x="1860" y="4333"/>
                      <a:pt x="1920" y="4333"/>
                    </a:cubicBezTo>
                    <a:cubicBezTo>
                      <a:pt x="2499" y="4333"/>
                      <a:pt x="3870" y="2469"/>
                      <a:pt x="3870" y="2469"/>
                    </a:cubicBezTo>
                    <a:lnTo>
                      <a:pt x="3870" y="2469"/>
                    </a:lnTo>
                    <a:cubicBezTo>
                      <a:pt x="3870" y="2469"/>
                      <a:pt x="3470" y="3936"/>
                      <a:pt x="4203" y="3936"/>
                    </a:cubicBezTo>
                    <a:cubicBezTo>
                      <a:pt x="4937" y="3936"/>
                      <a:pt x="4804" y="1535"/>
                      <a:pt x="4804" y="1535"/>
                    </a:cubicBezTo>
                    <a:lnTo>
                      <a:pt x="3236" y="0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9"/>
              <p:cNvSpPr/>
              <p:nvPr/>
            </p:nvSpPr>
            <p:spPr>
              <a:xfrm>
                <a:off x="4900325" y="3605900"/>
                <a:ext cx="470250" cy="648450"/>
              </a:xfrm>
              <a:custGeom>
                <a:avLst/>
                <a:gdLst/>
                <a:ahLst/>
                <a:cxnLst/>
                <a:rect l="l" t="t" r="r" b="b"/>
                <a:pathLst>
                  <a:path w="18810" h="25938" extrusionOk="0">
                    <a:moveTo>
                      <a:pt x="13453" y="1"/>
                    </a:moveTo>
                    <a:cubicBezTo>
                      <a:pt x="13355" y="1"/>
                      <a:pt x="13252" y="7"/>
                      <a:pt x="13144" y="19"/>
                    </a:cubicBezTo>
                    <a:cubicBezTo>
                      <a:pt x="6239" y="786"/>
                      <a:pt x="1" y="25504"/>
                      <a:pt x="1" y="25504"/>
                    </a:cubicBezTo>
                    <a:lnTo>
                      <a:pt x="2336" y="25937"/>
                    </a:lnTo>
                    <a:cubicBezTo>
                      <a:pt x="9608" y="17617"/>
                      <a:pt x="18810" y="1"/>
                      <a:pt x="13453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9"/>
              <p:cNvSpPr/>
              <p:nvPr/>
            </p:nvSpPr>
            <p:spPr>
              <a:xfrm>
                <a:off x="5087975" y="3594050"/>
                <a:ext cx="417825" cy="6321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25286" extrusionOk="0">
                    <a:moveTo>
                      <a:pt x="8552" y="1"/>
                    </a:moveTo>
                    <a:cubicBezTo>
                      <a:pt x="7231" y="1"/>
                      <a:pt x="6271" y="493"/>
                      <a:pt x="6271" y="493"/>
                    </a:cubicBezTo>
                    <a:cubicBezTo>
                      <a:pt x="6271" y="493"/>
                      <a:pt x="6270" y="493"/>
                      <a:pt x="6268" y="493"/>
                    </a:cubicBezTo>
                    <a:cubicBezTo>
                      <a:pt x="6145" y="493"/>
                      <a:pt x="2969" y="557"/>
                      <a:pt x="1268" y="7164"/>
                    </a:cubicBezTo>
                    <a:cubicBezTo>
                      <a:pt x="634" y="9666"/>
                      <a:pt x="267" y="16604"/>
                      <a:pt x="0" y="24310"/>
                    </a:cubicBezTo>
                    <a:cubicBezTo>
                      <a:pt x="2799" y="24968"/>
                      <a:pt x="5574" y="25286"/>
                      <a:pt x="8324" y="25286"/>
                    </a:cubicBezTo>
                    <a:cubicBezTo>
                      <a:pt x="11146" y="25286"/>
                      <a:pt x="13942" y="24952"/>
                      <a:pt x="16712" y="24310"/>
                    </a:cubicBezTo>
                    <a:cubicBezTo>
                      <a:pt x="16512" y="17572"/>
                      <a:pt x="16045" y="11267"/>
                      <a:pt x="15211" y="7698"/>
                    </a:cubicBezTo>
                    <a:cubicBezTo>
                      <a:pt x="13675" y="1246"/>
                      <a:pt x="10655" y="1"/>
                      <a:pt x="8552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9"/>
              <p:cNvSpPr/>
              <p:nvPr/>
            </p:nvSpPr>
            <p:spPr>
              <a:xfrm>
                <a:off x="5215550" y="3507950"/>
                <a:ext cx="128450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138" extrusionOk="0">
                    <a:moveTo>
                      <a:pt x="1" y="1"/>
                    </a:moveTo>
                    <a:lnTo>
                      <a:pt x="1" y="5138"/>
                    </a:lnTo>
                    <a:lnTo>
                      <a:pt x="5138" y="5138"/>
                    </a:lnTo>
                    <a:lnTo>
                      <a:pt x="5138" y="1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9"/>
              <p:cNvSpPr/>
              <p:nvPr/>
            </p:nvSpPr>
            <p:spPr>
              <a:xfrm>
                <a:off x="5027925" y="3594675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06" y="1"/>
                    </a:moveTo>
                    <a:cubicBezTo>
                      <a:pt x="2402" y="1368"/>
                      <a:pt x="1" y="8173"/>
                      <a:pt x="1" y="8173"/>
                    </a:cubicBezTo>
                    <a:lnTo>
                      <a:pt x="4204" y="11342"/>
                    </a:lnTo>
                    <a:lnTo>
                      <a:pt x="17913" y="11342"/>
                    </a:lnTo>
                    <a:lnTo>
                      <a:pt x="21549" y="5605"/>
                    </a:lnTo>
                    <a:cubicBezTo>
                      <a:pt x="21549" y="5605"/>
                      <a:pt x="19748" y="735"/>
                      <a:pt x="12643" y="1"/>
                    </a:cubicBezTo>
                    <a:cubicBezTo>
                      <a:pt x="11375" y="712"/>
                      <a:pt x="10382" y="950"/>
                      <a:pt x="9621" y="950"/>
                    </a:cubicBezTo>
                    <a:cubicBezTo>
                      <a:pt x="8099" y="950"/>
                      <a:pt x="7506" y="1"/>
                      <a:pt x="7506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9"/>
              <p:cNvSpPr/>
              <p:nvPr/>
            </p:nvSpPr>
            <p:spPr>
              <a:xfrm>
                <a:off x="5032100" y="3598850"/>
                <a:ext cx="538750" cy="283575"/>
              </a:xfrm>
              <a:custGeom>
                <a:avLst/>
                <a:gdLst/>
                <a:ahLst/>
                <a:cxnLst/>
                <a:rect l="l" t="t" r="r" b="b"/>
                <a:pathLst>
                  <a:path w="21550" h="11343" extrusionOk="0">
                    <a:moveTo>
                      <a:pt x="7539" y="1"/>
                    </a:moveTo>
                    <a:cubicBezTo>
                      <a:pt x="2402" y="1368"/>
                      <a:pt x="0" y="8173"/>
                      <a:pt x="0" y="8173"/>
                    </a:cubicBezTo>
                    <a:lnTo>
                      <a:pt x="4237" y="11342"/>
                    </a:lnTo>
                    <a:lnTo>
                      <a:pt x="17947" y="11342"/>
                    </a:lnTo>
                    <a:lnTo>
                      <a:pt x="21549" y="5605"/>
                    </a:lnTo>
                    <a:cubicBezTo>
                      <a:pt x="21549" y="5605"/>
                      <a:pt x="19748" y="734"/>
                      <a:pt x="12643" y="1"/>
                    </a:cubicBezTo>
                    <a:cubicBezTo>
                      <a:pt x="11375" y="712"/>
                      <a:pt x="10386" y="949"/>
                      <a:pt x="9630" y="949"/>
                    </a:cubicBezTo>
                    <a:cubicBezTo>
                      <a:pt x="8117" y="949"/>
                      <a:pt x="7539" y="1"/>
                      <a:pt x="7539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9"/>
              <p:cNvSpPr/>
              <p:nvPr/>
            </p:nvSpPr>
            <p:spPr>
              <a:xfrm>
                <a:off x="5070450" y="3603850"/>
                <a:ext cx="125950" cy="3994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15979" extrusionOk="0">
                    <a:moveTo>
                      <a:pt x="4938" y="1"/>
                    </a:moveTo>
                    <a:cubicBezTo>
                      <a:pt x="4938" y="1"/>
                      <a:pt x="3870" y="134"/>
                      <a:pt x="2669" y="1335"/>
                    </a:cubicBezTo>
                    <a:cubicBezTo>
                      <a:pt x="2669" y="1335"/>
                      <a:pt x="1" y="8774"/>
                      <a:pt x="1035" y="15979"/>
                    </a:cubicBezTo>
                    <a:cubicBezTo>
                      <a:pt x="5038" y="10375"/>
                      <a:pt x="4938" y="1"/>
                      <a:pt x="493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9"/>
              <p:cNvSpPr/>
              <p:nvPr/>
            </p:nvSpPr>
            <p:spPr>
              <a:xfrm>
                <a:off x="5371500" y="3598175"/>
                <a:ext cx="141800" cy="3868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15472" extrusionOk="0">
                    <a:moveTo>
                      <a:pt x="396" y="0"/>
                    </a:moveTo>
                    <a:cubicBezTo>
                      <a:pt x="151" y="0"/>
                      <a:pt x="1" y="28"/>
                      <a:pt x="1" y="28"/>
                    </a:cubicBezTo>
                    <a:cubicBezTo>
                      <a:pt x="1" y="28"/>
                      <a:pt x="701" y="10001"/>
                      <a:pt x="4904" y="15472"/>
                    </a:cubicBezTo>
                    <a:cubicBezTo>
                      <a:pt x="5671" y="8233"/>
                      <a:pt x="2703" y="895"/>
                      <a:pt x="2703" y="895"/>
                    </a:cubicBezTo>
                    <a:cubicBezTo>
                      <a:pt x="1863" y="124"/>
                      <a:pt x="916" y="0"/>
                      <a:pt x="396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9"/>
              <p:cNvSpPr/>
              <p:nvPr/>
            </p:nvSpPr>
            <p:spPr>
              <a:xfrm>
                <a:off x="5224725" y="3759800"/>
                <a:ext cx="15347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10075" extrusionOk="0">
                    <a:moveTo>
                      <a:pt x="2369" y="1"/>
                    </a:moveTo>
                    <a:lnTo>
                      <a:pt x="3136" y="3670"/>
                    </a:lnTo>
                    <a:lnTo>
                      <a:pt x="1" y="4204"/>
                    </a:lnTo>
                    <a:lnTo>
                      <a:pt x="4404" y="10074"/>
                    </a:lnTo>
                    <a:lnTo>
                      <a:pt x="3136" y="5905"/>
                    </a:lnTo>
                    <a:lnTo>
                      <a:pt x="6139" y="5371"/>
                    </a:lnTo>
                    <a:lnTo>
                      <a:pt x="2369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9"/>
              <p:cNvSpPr/>
              <p:nvPr/>
            </p:nvSpPr>
            <p:spPr>
              <a:xfrm>
                <a:off x="4890325" y="2932600"/>
                <a:ext cx="694700" cy="6347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390" extrusionOk="0">
                    <a:moveTo>
                      <a:pt x="13293" y="0"/>
                    </a:moveTo>
                    <a:cubicBezTo>
                      <a:pt x="11755" y="0"/>
                      <a:pt x="10188" y="350"/>
                      <a:pt x="8707" y="1099"/>
                    </a:cubicBezTo>
                    <a:cubicBezTo>
                      <a:pt x="2536" y="4201"/>
                      <a:pt x="1" y="11840"/>
                      <a:pt x="4004" y="18411"/>
                    </a:cubicBezTo>
                    <a:cubicBezTo>
                      <a:pt x="657" y="20171"/>
                      <a:pt x="3174" y="23802"/>
                      <a:pt x="6202" y="23802"/>
                    </a:cubicBezTo>
                    <a:cubicBezTo>
                      <a:pt x="6676" y="23802"/>
                      <a:pt x="7162" y="23713"/>
                      <a:pt x="7639" y="23515"/>
                    </a:cubicBezTo>
                    <a:cubicBezTo>
                      <a:pt x="9847" y="24727"/>
                      <a:pt x="12823" y="25390"/>
                      <a:pt x="15724" y="25390"/>
                    </a:cubicBezTo>
                    <a:cubicBezTo>
                      <a:pt x="19529" y="25390"/>
                      <a:pt x="23205" y="24250"/>
                      <a:pt x="24852" y="21714"/>
                    </a:cubicBezTo>
                    <a:cubicBezTo>
                      <a:pt x="27787" y="17210"/>
                      <a:pt x="24852" y="14408"/>
                      <a:pt x="23284" y="7870"/>
                    </a:cubicBezTo>
                    <a:cubicBezTo>
                      <a:pt x="23284" y="7804"/>
                      <a:pt x="23251" y="7737"/>
                      <a:pt x="23251" y="7670"/>
                    </a:cubicBezTo>
                    <a:cubicBezTo>
                      <a:pt x="22033" y="2975"/>
                      <a:pt x="17782" y="0"/>
                      <a:pt x="13293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9"/>
              <p:cNvSpPr/>
              <p:nvPr/>
            </p:nvSpPr>
            <p:spPr>
              <a:xfrm>
                <a:off x="5092975" y="3231025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01" y="0"/>
                    </a:moveTo>
                    <a:cubicBezTo>
                      <a:pt x="2842" y="0"/>
                      <a:pt x="2676" y="12"/>
                      <a:pt x="2502" y="36"/>
                    </a:cubicBezTo>
                    <a:cubicBezTo>
                      <a:pt x="901" y="237"/>
                      <a:pt x="0" y="1971"/>
                      <a:pt x="601" y="3472"/>
                    </a:cubicBezTo>
                    <a:cubicBezTo>
                      <a:pt x="1168" y="4773"/>
                      <a:pt x="2069" y="5474"/>
                      <a:pt x="3236" y="5740"/>
                    </a:cubicBezTo>
                    <a:cubicBezTo>
                      <a:pt x="4704" y="3039"/>
                      <a:pt x="6071" y="2205"/>
                      <a:pt x="6071" y="2205"/>
                    </a:cubicBezTo>
                    <a:cubicBezTo>
                      <a:pt x="6071" y="2205"/>
                      <a:pt x="5201" y="0"/>
                      <a:pt x="300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9"/>
              <p:cNvSpPr/>
              <p:nvPr/>
            </p:nvSpPr>
            <p:spPr>
              <a:xfrm>
                <a:off x="5107150" y="3236675"/>
                <a:ext cx="1477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88" extrusionOk="0">
                    <a:moveTo>
                      <a:pt x="2948" y="1"/>
                    </a:moveTo>
                    <a:cubicBezTo>
                      <a:pt x="2878" y="1"/>
                      <a:pt x="2807" y="4"/>
                      <a:pt x="2736" y="11"/>
                    </a:cubicBezTo>
                    <a:cubicBezTo>
                      <a:pt x="1568" y="144"/>
                      <a:pt x="434" y="945"/>
                      <a:pt x="201" y="2145"/>
                    </a:cubicBezTo>
                    <a:cubicBezTo>
                      <a:pt x="1" y="3346"/>
                      <a:pt x="734" y="4681"/>
                      <a:pt x="1802" y="5281"/>
                    </a:cubicBezTo>
                    <a:cubicBezTo>
                      <a:pt x="2002" y="5381"/>
                      <a:pt x="2202" y="5448"/>
                      <a:pt x="2436" y="5514"/>
                    </a:cubicBezTo>
                    <a:cubicBezTo>
                      <a:pt x="2641" y="5564"/>
                      <a:pt x="2845" y="5587"/>
                      <a:pt x="3045" y="5587"/>
                    </a:cubicBezTo>
                    <a:cubicBezTo>
                      <a:pt x="4599" y="5587"/>
                      <a:pt x="5908" y="4171"/>
                      <a:pt x="5671" y="2546"/>
                    </a:cubicBezTo>
                    <a:cubicBezTo>
                      <a:pt x="5449" y="1213"/>
                      <a:pt x="4321" y="1"/>
                      <a:pt x="29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9"/>
              <p:cNvSpPr/>
              <p:nvPr/>
            </p:nvSpPr>
            <p:spPr>
              <a:xfrm>
                <a:off x="5117150" y="3248600"/>
                <a:ext cx="10760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04" extrusionOk="0">
                    <a:moveTo>
                      <a:pt x="2136" y="1"/>
                    </a:moveTo>
                    <a:cubicBezTo>
                      <a:pt x="968" y="1"/>
                      <a:pt x="1" y="968"/>
                      <a:pt x="1" y="2135"/>
                    </a:cubicBezTo>
                    <a:cubicBezTo>
                      <a:pt x="1" y="3336"/>
                      <a:pt x="968" y="4304"/>
                      <a:pt x="2136" y="4304"/>
                    </a:cubicBezTo>
                    <a:cubicBezTo>
                      <a:pt x="3337" y="4304"/>
                      <a:pt x="4304" y="3336"/>
                      <a:pt x="4304" y="2135"/>
                    </a:cubicBezTo>
                    <a:cubicBezTo>
                      <a:pt x="4304" y="968"/>
                      <a:pt x="3337" y="1"/>
                      <a:pt x="2136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9"/>
              <p:cNvSpPr/>
              <p:nvPr/>
            </p:nvSpPr>
            <p:spPr>
              <a:xfrm>
                <a:off x="5358175" y="3194275"/>
                <a:ext cx="146525" cy="14442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5777" extrusionOk="0">
                    <a:moveTo>
                      <a:pt x="3290" y="0"/>
                    </a:moveTo>
                    <a:cubicBezTo>
                      <a:pt x="3239" y="0"/>
                      <a:pt x="3188" y="2"/>
                      <a:pt x="3136" y="5"/>
                    </a:cubicBezTo>
                    <a:cubicBezTo>
                      <a:pt x="434" y="172"/>
                      <a:pt x="0" y="2674"/>
                      <a:pt x="0" y="2674"/>
                    </a:cubicBezTo>
                    <a:cubicBezTo>
                      <a:pt x="0" y="2674"/>
                      <a:pt x="1301" y="3441"/>
                      <a:pt x="3336" y="5776"/>
                    </a:cubicBezTo>
                    <a:cubicBezTo>
                      <a:pt x="4437" y="5209"/>
                      <a:pt x="5270" y="4308"/>
                      <a:pt x="5571" y="2841"/>
                    </a:cubicBezTo>
                    <a:cubicBezTo>
                      <a:pt x="5861" y="1358"/>
                      <a:pt x="4750" y="0"/>
                      <a:pt x="329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9"/>
              <p:cNvSpPr/>
              <p:nvPr/>
            </p:nvSpPr>
            <p:spPr>
              <a:xfrm>
                <a:off x="5349775" y="3201675"/>
                <a:ext cx="14767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07" h="5588" extrusionOk="0">
                    <a:moveTo>
                      <a:pt x="2992" y="0"/>
                    </a:moveTo>
                    <a:cubicBezTo>
                      <a:pt x="1589" y="0"/>
                      <a:pt x="458" y="1244"/>
                      <a:pt x="236" y="2578"/>
                    </a:cubicBezTo>
                    <a:cubicBezTo>
                      <a:pt x="0" y="4200"/>
                      <a:pt x="1329" y="5588"/>
                      <a:pt x="2885" y="5588"/>
                    </a:cubicBezTo>
                    <a:cubicBezTo>
                      <a:pt x="3089" y="5588"/>
                      <a:pt x="3296" y="5564"/>
                      <a:pt x="3505" y="5513"/>
                    </a:cubicBezTo>
                    <a:cubicBezTo>
                      <a:pt x="3705" y="5480"/>
                      <a:pt x="3939" y="5380"/>
                      <a:pt x="4139" y="5280"/>
                    </a:cubicBezTo>
                    <a:cubicBezTo>
                      <a:pt x="5206" y="4680"/>
                      <a:pt x="5907" y="3345"/>
                      <a:pt x="5707" y="2144"/>
                    </a:cubicBezTo>
                    <a:cubicBezTo>
                      <a:pt x="5473" y="944"/>
                      <a:pt x="4339" y="143"/>
                      <a:pt x="3205" y="10"/>
                    </a:cubicBezTo>
                    <a:cubicBezTo>
                      <a:pt x="3133" y="3"/>
                      <a:pt x="3063" y="0"/>
                      <a:pt x="2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49"/>
              <p:cNvSpPr/>
              <p:nvPr/>
            </p:nvSpPr>
            <p:spPr>
              <a:xfrm>
                <a:off x="5359825" y="3217750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8"/>
                      <a:pt x="1" y="2169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69"/>
                    </a:cubicBezTo>
                    <a:cubicBezTo>
                      <a:pt x="4337" y="968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49"/>
              <p:cNvSpPr/>
              <p:nvPr/>
            </p:nvSpPr>
            <p:spPr>
              <a:xfrm>
                <a:off x="5341475" y="3316975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1" y="1"/>
                    </a:moveTo>
                    <a:cubicBezTo>
                      <a:pt x="1" y="1"/>
                      <a:pt x="535" y="1535"/>
                      <a:pt x="1369" y="1335"/>
                    </a:cubicBezTo>
                    <a:cubicBezTo>
                      <a:pt x="2236" y="1168"/>
                      <a:pt x="2002" y="2503"/>
                      <a:pt x="1068" y="307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49"/>
              <p:cNvSpPr/>
              <p:nvPr/>
            </p:nvSpPr>
            <p:spPr>
              <a:xfrm>
                <a:off x="5089650" y="3369525"/>
                <a:ext cx="709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68"/>
                    </a:cubicBezTo>
                    <a:cubicBezTo>
                      <a:pt x="0" y="1802"/>
                      <a:pt x="634" y="2302"/>
                      <a:pt x="1401" y="2302"/>
                    </a:cubicBezTo>
                    <a:cubicBezTo>
                      <a:pt x="2202" y="2302"/>
                      <a:pt x="2835" y="1802"/>
                      <a:pt x="2835" y="1168"/>
                    </a:cubicBezTo>
                    <a:cubicBezTo>
                      <a:pt x="2835" y="534"/>
                      <a:pt x="2202" y="0"/>
                      <a:pt x="140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49"/>
              <p:cNvSpPr/>
              <p:nvPr/>
            </p:nvSpPr>
            <p:spPr>
              <a:xfrm>
                <a:off x="5430725" y="3341175"/>
                <a:ext cx="70075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302" extrusionOk="0">
                    <a:moveTo>
                      <a:pt x="1401" y="0"/>
                    </a:moveTo>
                    <a:cubicBezTo>
                      <a:pt x="634" y="0"/>
                      <a:pt x="0" y="534"/>
                      <a:pt x="0" y="1134"/>
                    </a:cubicBezTo>
                    <a:cubicBezTo>
                      <a:pt x="0" y="1768"/>
                      <a:pt x="634" y="2302"/>
                      <a:pt x="1401" y="2302"/>
                    </a:cubicBezTo>
                    <a:cubicBezTo>
                      <a:pt x="2168" y="2302"/>
                      <a:pt x="2802" y="1768"/>
                      <a:pt x="2802" y="1134"/>
                    </a:cubicBezTo>
                    <a:cubicBezTo>
                      <a:pt x="2802" y="534"/>
                      <a:pt x="2168" y="0"/>
                      <a:pt x="140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49"/>
              <p:cNvSpPr/>
              <p:nvPr/>
            </p:nvSpPr>
            <p:spPr>
              <a:xfrm>
                <a:off x="5089650" y="3135250"/>
                <a:ext cx="109075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67" extrusionOk="0">
                    <a:moveTo>
                      <a:pt x="3020" y="0"/>
                    </a:moveTo>
                    <a:cubicBezTo>
                      <a:pt x="2014" y="0"/>
                      <a:pt x="519" y="439"/>
                      <a:pt x="0" y="2266"/>
                    </a:cubicBezTo>
                    <a:cubicBezTo>
                      <a:pt x="0" y="2266"/>
                      <a:pt x="672" y="895"/>
                      <a:pt x="2169" y="895"/>
                    </a:cubicBezTo>
                    <a:cubicBezTo>
                      <a:pt x="2306" y="895"/>
                      <a:pt x="2450" y="907"/>
                      <a:pt x="2602" y="932"/>
                    </a:cubicBezTo>
                    <a:cubicBezTo>
                      <a:pt x="2908" y="983"/>
                      <a:pt x="3158" y="1005"/>
                      <a:pt x="3363" y="1005"/>
                    </a:cubicBezTo>
                    <a:cubicBezTo>
                      <a:pt x="4363" y="1005"/>
                      <a:pt x="4247" y="475"/>
                      <a:pt x="3970" y="198"/>
                    </a:cubicBezTo>
                    <a:cubicBezTo>
                      <a:pt x="3872" y="101"/>
                      <a:pt x="3502" y="0"/>
                      <a:pt x="302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49"/>
              <p:cNvSpPr/>
              <p:nvPr/>
            </p:nvSpPr>
            <p:spPr>
              <a:xfrm>
                <a:off x="5357275" y="3114900"/>
                <a:ext cx="111825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7" extrusionOk="0">
                    <a:moveTo>
                      <a:pt x="1614" y="0"/>
                    </a:moveTo>
                    <a:cubicBezTo>
                      <a:pt x="938" y="0"/>
                      <a:pt x="392" y="195"/>
                      <a:pt x="270" y="345"/>
                    </a:cubicBezTo>
                    <a:cubicBezTo>
                      <a:pt x="69" y="621"/>
                      <a:pt x="0" y="1086"/>
                      <a:pt x="732" y="1086"/>
                    </a:cubicBezTo>
                    <a:cubicBezTo>
                      <a:pt x="973" y="1086"/>
                      <a:pt x="1300" y="1036"/>
                      <a:pt x="1737" y="912"/>
                    </a:cubicBezTo>
                    <a:cubicBezTo>
                      <a:pt x="1985" y="842"/>
                      <a:pt x="2217" y="812"/>
                      <a:pt x="2433" y="812"/>
                    </a:cubicBezTo>
                    <a:cubicBezTo>
                      <a:pt x="3757" y="812"/>
                      <a:pt x="4473" y="1946"/>
                      <a:pt x="4473" y="1946"/>
                    </a:cubicBezTo>
                    <a:cubicBezTo>
                      <a:pt x="3841" y="408"/>
                      <a:pt x="2592" y="0"/>
                      <a:pt x="1614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49"/>
              <p:cNvSpPr/>
              <p:nvPr/>
            </p:nvSpPr>
            <p:spPr>
              <a:xfrm>
                <a:off x="4977900" y="3431225"/>
                <a:ext cx="67575" cy="73425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2937" fill="none" extrusionOk="0">
                    <a:moveTo>
                      <a:pt x="0" y="568"/>
                    </a:moveTo>
                    <a:cubicBezTo>
                      <a:pt x="0" y="568"/>
                      <a:pt x="1601" y="1"/>
                      <a:pt x="2535" y="1168"/>
                    </a:cubicBezTo>
                    <a:cubicBezTo>
                      <a:pt x="1134" y="2036"/>
                      <a:pt x="2202" y="2936"/>
                      <a:pt x="2702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49"/>
              <p:cNvSpPr/>
              <p:nvPr/>
            </p:nvSpPr>
            <p:spPr>
              <a:xfrm>
                <a:off x="4860475" y="2926775"/>
                <a:ext cx="442675" cy="4661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45" extrusionOk="0">
                    <a:moveTo>
                      <a:pt x="14859" y="1"/>
                    </a:moveTo>
                    <a:cubicBezTo>
                      <a:pt x="2381" y="1"/>
                      <a:pt x="0" y="14287"/>
                      <a:pt x="5198" y="18644"/>
                    </a:cubicBezTo>
                    <a:cubicBezTo>
                      <a:pt x="14538" y="13908"/>
                      <a:pt x="17706" y="231"/>
                      <a:pt x="17706" y="231"/>
                    </a:cubicBezTo>
                    <a:cubicBezTo>
                      <a:pt x="16705" y="75"/>
                      <a:pt x="15756" y="1"/>
                      <a:pt x="1485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49"/>
              <p:cNvSpPr/>
              <p:nvPr/>
            </p:nvSpPr>
            <p:spPr>
              <a:xfrm>
                <a:off x="5243825" y="3399125"/>
                <a:ext cx="109350" cy="58500"/>
              </a:xfrm>
              <a:custGeom>
                <a:avLst/>
                <a:gdLst/>
                <a:ahLst/>
                <a:cxnLst/>
                <a:rect l="l" t="t" r="r" b="b"/>
                <a:pathLst>
                  <a:path w="4374" h="2340" extrusionOk="0">
                    <a:moveTo>
                      <a:pt x="781" y="0"/>
                    </a:moveTo>
                    <a:cubicBezTo>
                      <a:pt x="1" y="0"/>
                      <a:pt x="390" y="1776"/>
                      <a:pt x="2272" y="2219"/>
                    </a:cubicBezTo>
                    <a:cubicBezTo>
                      <a:pt x="2596" y="2303"/>
                      <a:pt x="2898" y="2339"/>
                      <a:pt x="3174" y="2339"/>
                    </a:cubicBezTo>
                    <a:cubicBezTo>
                      <a:pt x="3666" y="2339"/>
                      <a:pt x="4075" y="2223"/>
                      <a:pt x="4374" y="2052"/>
                    </a:cubicBezTo>
                    <a:cubicBezTo>
                      <a:pt x="4274" y="1552"/>
                      <a:pt x="4074" y="1218"/>
                      <a:pt x="3907" y="985"/>
                    </a:cubicBezTo>
                    <a:cubicBezTo>
                      <a:pt x="3306" y="985"/>
                      <a:pt x="2339" y="851"/>
                      <a:pt x="1405" y="251"/>
                    </a:cubicBezTo>
                    <a:cubicBezTo>
                      <a:pt x="1150" y="75"/>
                      <a:pt x="941" y="0"/>
                      <a:pt x="781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49"/>
              <p:cNvSpPr/>
              <p:nvPr/>
            </p:nvSpPr>
            <p:spPr>
              <a:xfrm>
                <a:off x="5341475" y="3422900"/>
                <a:ext cx="35900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101" extrusionOk="0">
                    <a:moveTo>
                      <a:pt x="668" y="0"/>
                    </a:moveTo>
                    <a:cubicBezTo>
                      <a:pt x="668" y="0"/>
                      <a:pt x="401" y="34"/>
                      <a:pt x="1" y="34"/>
                    </a:cubicBezTo>
                    <a:cubicBezTo>
                      <a:pt x="168" y="267"/>
                      <a:pt x="368" y="601"/>
                      <a:pt x="468" y="1101"/>
                    </a:cubicBezTo>
                    <a:cubicBezTo>
                      <a:pt x="1268" y="701"/>
                      <a:pt x="1435" y="0"/>
                      <a:pt x="668" y="0"/>
                    </a:cubicBezTo>
                    <a:close/>
                  </a:path>
                </a:pathLst>
              </a:custGeom>
              <a:solidFill>
                <a:srgbClr val="431C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49"/>
              <p:cNvSpPr/>
              <p:nvPr/>
            </p:nvSpPr>
            <p:spPr>
              <a:xfrm>
                <a:off x="5341475" y="3313650"/>
                <a:ext cx="5590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103" fill="none" extrusionOk="0">
                    <a:moveTo>
                      <a:pt x="1" y="0"/>
                    </a:moveTo>
                    <a:cubicBezTo>
                      <a:pt x="1" y="0"/>
                      <a:pt x="501" y="1535"/>
                      <a:pt x="1369" y="1368"/>
                    </a:cubicBezTo>
                    <a:cubicBezTo>
                      <a:pt x="2236" y="1168"/>
                      <a:pt x="2002" y="2536"/>
                      <a:pt x="1068" y="3103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49"/>
              <p:cNvSpPr/>
              <p:nvPr/>
            </p:nvSpPr>
            <p:spPr>
              <a:xfrm>
                <a:off x="5089650" y="3132375"/>
                <a:ext cx="109075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2282" extrusionOk="0">
                    <a:moveTo>
                      <a:pt x="3012" y="0"/>
                    </a:moveTo>
                    <a:cubicBezTo>
                      <a:pt x="1998" y="0"/>
                      <a:pt x="496" y="455"/>
                      <a:pt x="0" y="2281"/>
                    </a:cubicBezTo>
                    <a:cubicBezTo>
                      <a:pt x="0" y="2281"/>
                      <a:pt x="674" y="877"/>
                      <a:pt x="2176" y="877"/>
                    </a:cubicBezTo>
                    <a:cubicBezTo>
                      <a:pt x="2311" y="877"/>
                      <a:pt x="2453" y="889"/>
                      <a:pt x="2602" y="914"/>
                    </a:cubicBezTo>
                    <a:cubicBezTo>
                      <a:pt x="2909" y="965"/>
                      <a:pt x="3160" y="987"/>
                      <a:pt x="3365" y="987"/>
                    </a:cubicBezTo>
                    <a:cubicBezTo>
                      <a:pt x="4362" y="987"/>
                      <a:pt x="4246" y="462"/>
                      <a:pt x="3970" y="213"/>
                    </a:cubicBezTo>
                    <a:cubicBezTo>
                      <a:pt x="3872" y="105"/>
                      <a:pt x="3498" y="0"/>
                      <a:pt x="301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3" name="Google Shape;1283;p49"/>
          <p:cNvGrpSpPr/>
          <p:nvPr/>
        </p:nvGrpSpPr>
        <p:grpSpPr>
          <a:xfrm>
            <a:off x="1964762" y="612788"/>
            <a:ext cx="1379621" cy="1126989"/>
            <a:chOff x="1964762" y="612788"/>
            <a:chExt cx="1379621" cy="1126989"/>
          </a:xfrm>
        </p:grpSpPr>
        <p:grpSp>
          <p:nvGrpSpPr>
            <p:cNvPr id="1284" name="Google Shape;1284;p49"/>
            <p:cNvGrpSpPr/>
            <p:nvPr/>
          </p:nvGrpSpPr>
          <p:grpSpPr>
            <a:xfrm rot="1800044">
              <a:off x="2023274" y="890101"/>
              <a:ext cx="1262597" cy="572362"/>
              <a:chOff x="4754400" y="3319200"/>
              <a:chExt cx="1262625" cy="572375"/>
            </a:xfrm>
          </p:grpSpPr>
          <p:sp>
            <p:nvSpPr>
              <p:cNvPr id="1285" name="Google Shape;1285;p49"/>
              <p:cNvSpPr/>
              <p:nvPr/>
            </p:nvSpPr>
            <p:spPr>
              <a:xfrm>
                <a:off x="4995400" y="3758100"/>
                <a:ext cx="992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906" extrusionOk="0">
                    <a:moveTo>
                      <a:pt x="1976" y="1"/>
                    </a:moveTo>
                    <a:cubicBezTo>
                      <a:pt x="935" y="1"/>
                      <a:pt x="67" y="856"/>
                      <a:pt x="34" y="1903"/>
                    </a:cubicBezTo>
                    <a:cubicBezTo>
                      <a:pt x="1" y="2971"/>
                      <a:pt x="835" y="3871"/>
                      <a:pt x="1902" y="3905"/>
                    </a:cubicBezTo>
                    <a:cubicBezTo>
                      <a:pt x="1923" y="3905"/>
                      <a:pt x="1945" y="3906"/>
                      <a:pt x="1966" y="3906"/>
                    </a:cubicBezTo>
                    <a:cubicBezTo>
                      <a:pt x="3036" y="3906"/>
                      <a:pt x="3871" y="3083"/>
                      <a:pt x="3937" y="2037"/>
                    </a:cubicBezTo>
                    <a:cubicBezTo>
                      <a:pt x="3970" y="936"/>
                      <a:pt x="3103" y="35"/>
                      <a:pt x="2035" y="2"/>
                    </a:cubicBezTo>
                    <a:cubicBezTo>
                      <a:pt x="2016" y="1"/>
                      <a:pt x="1996" y="1"/>
                      <a:pt x="1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49"/>
              <p:cNvSpPr/>
              <p:nvPr/>
            </p:nvSpPr>
            <p:spPr>
              <a:xfrm>
                <a:off x="5141350" y="3763100"/>
                <a:ext cx="9842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6" extrusionOk="0">
                    <a:moveTo>
                      <a:pt x="1973" y="1"/>
                    </a:moveTo>
                    <a:cubicBezTo>
                      <a:pt x="933" y="1"/>
                      <a:pt x="66" y="823"/>
                      <a:pt x="34" y="1870"/>
                    </a:cubicBezTo>
                    <a:cubicBezTo>
                      <a:pt x="0" y="2971"/>
                      <a:pt x="834" y="3871"/>
                      <a:pt x="1902" y="3905"/>
                    </a:cubicBezTo>
                    <a:cubicBezTo>
                      <a:pt x="1921" y="3905"/>
                      <a:pt x="1941" y="3906"/>
                      <a:pt x="1961" y="3906"/>
                    </a:cubicBezTo>
                    <a:cubicBezTo>
                      <a:pt x="3002" y="3906"/>
                      <a:pt x="3870" y="3051"/>
                      <a:pt x="3903" y="2003"/>
                    </a:cubicBezTo>
                    <a:cubicBezTo>
                      <a:pt x="3936" y="936"/>
                      <a:pt x="3102" y="35"/>
                      <a:pt x="2035" y="2"/>
                    </a:cubicBezTo>
                    <a:cubicBezTo>
                      <a:pt x="2014" y="1"/>
                      <a:pt x="1994" y="1"/>
                      <a:pt x="19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49"/>
              <p:cNvSpPr/>
              <p:nvPr/>
            </p:nvSpPr>
            <p:spPr>
              <a:xfrm>
                <a:off x="5433225" y="3773950"/>
                <a:ext cx="98425" cy="9680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72" extrusionOk="0">
                    <a:moveTo>
                      <a:pt x="1994" y="1"/>
                    </a:moveTo>
                    <a:cubicBezTo>
                      <a:pt x="1975" y="1"/>
                      <a:pt x="1955" y="1"/>
                      <a:pt x="1935" y="2"/>
                    </a:cubicBezTo>
                    <a:cubicBezTo>
                      <a:pt x="867" y="2"/>
                      <a:pt x="0" y="902"/>
                      <a:pt x="34" y="1970"/>
                    </a:cubicBezTo>
                    <a:cubicBezTo>
                      <a:pt x="34" y="3017"/>
                      <a:pt x="901" y="3872"/>
                      <a:pt x="1942" y="3872"/>
                    </a:cubicBezTo>
                    <a:cubicBezTo>
                      <a:pt x="1962" y="3872"/>
                      <a:pt x="1982" y="3872"/>
                      <a:pt x="2002" y="3871"/>
                    </a:cubicBezTo>
                    <a:cubicBezTo>
                      <a:pt x="3069" y="3871"/>
                      <a:pt x="3936" y="2970"/>
                      <a:pt x="3903" y="1903"/>
                    </a:cubicBezTo>
                    <a:cubicBezTo>
                      <a:pt x="3903" y="855"/>
                      <a:pt x="3036" y="1"/>
                      <a:pt x="19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9"/>
              <p:cNvSpPr/>
              <p:nvPr/>
            </p:nvSpPr>
            <p:spPr>
              <a:xfrm>
                <a:off x="5579150" y="3771450"/>
                <a:ext cx="98425" cy="9680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72" extrusionOk="0">
                    <a:moveTo>
                      <a:pt x="1995" y="1"/>
                    </a:moveTo>
                    <a:cubicBezTo>
                      <a:pt x="1975" y="1"/>
                      <a:pt x="1955" y="1"/>
                      <a:pt x="1935" y="2"/>
                    </a:cubicBezTo>
                    <a:cubicBezTo>
                      <a:pt x="868" y="2"/>
                      <a:pt x="1" y="902"/>
                      <a:pt x="34" y="1970"/>
                    </a:cubicBezTo>
                    <a:cubicBezTo>
                      <a:pt x="34" y="3017"/>
                      <a:pt x="901" y="3872"/>
                      <a:pt x="1943" y="3872"/>
                    </a:cubicBezTo>
                    <a:cubicBezTo>
                      <a:pt x="1962" y="3872"/>
                      <a:pt x="1982" y="3872"/>
                      <a:pt x="2002" y="3871"/>
                    </a:cubicBezTo>
                    <a:cubicBezTo>
                      <a:pt x="3070" y="3871"/>
                      <a:pt x="3937" y="2970"/>
                      <a:pt x="3903" y="1903"/>
                    </a:cubicBezTo>
                    <a:cubicBezTo>
                      <a:pt x="3903" y="855"/>
                      <a:pt x="3036" y="1"/>
                      <a:pt x="19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9"/>
              <p:cNvSpPr/>
              <p:nvPr/>
            </p:nvSpPr>
            <p:spPr>
              <a:xfrm>
                <a:off x="5724250" y="3760050"/>
                <a:ext cx="1042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884" extrusionOk="0">
                    <a:moveTo>
                      <a:pt x="2072" y="0"/>
                    </a:moveTo>
                    <a:cubicBezTo>
                      <a:pt x="1972" y="0"/>
                      <a:pt x="1871" y="8"/>
                      <a:pt x="1769" y="24"/>
                    </a:cubicBezTo>
                    <a:cubicBezTo>
                      <a:pt x="701" y="191"/>
                      <a:pt x="1" y="1191"/>
                      <a:pt x="168" y="2259"/>
                    </a:cubicBezTo>
                    <a:cubicBezTo>
                      <a:pt x="318" y="3194"/>
                      <a:pt x="1124" y="3884"/>
                      <a:pt x="2066" y="3884"/>
                    </a:cubicBezTo>
                    <a:cubicBezTo>
                      <a:pt x="2166" y="3884"/>
                      <a:pt x="2267" y="3876"/>
                      <a:pt x="2369" y="3860"/>
                    </a:cubicBezTo>
                    <a:cubicBezTo>
                      <a:pt x="3437" y="3693"/>
                      <a:pt x="4170" y="2692"/>
                      <a:pt x="4004" y="1658"/>
                    </a:cubicBezTo>
                    <a:cubicBezTo>
                      <a:pt x="3853" y="693"/>
                      <a:pt x="3020" y="0"/>
                      <a:pt x="20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5868525" y="3737525"/>
                <a:ext cx="1042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884" extrusionOk="0">
                    <a:moveTo>
                      <a:pt x="2072" y="1"/>
                    </a:moveTo>
                    <a:cubicBezTo>
                      <a:pt x="1972" y="1"/>
                      <a:pt x="1870" y="8"/>
                      <a:pt x="1769" y="24"/>
                    </a:cubicBezTo>
                    <a:cubicBezTo>
                      <a:pt x="701" y="191"/>
                      <a:pt x="1" y="1192"/>
                      <a:pt x="167" y="2259"/>
                    </a:cubicBezTo>
                    <a:cubicBezTo>
                      <a:pt x="288" y="3194"/>
                      <a:pt x="1118" y="3884"/>
                      <a:pt x="2065" y="3884"/>
                    </a:cubicBezTo>
                    <a:cubicBezTo>
                      <a:pt x="2165" y="3884"/>
                      <a:pt x="2267" y="3876"/>
                      <a:pt x="2369" y="3860"/>
                    </a:cubicBezTo>
                    <a:cubicBezTo>
                      <a:pt x="3436" y="3694"/>
                      <a:pt x="4170" y="2693"/>
                      <a:pt x="4004" y="1659"/>
                    </a:cubicBezTo>
                    <a:cubicBezTo>
                      <a:pt x="3853" y="693"/>
                      <a:pt x="3019" y="1"/>
                      <a:pt x="20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4754400" y="3357850"/>
                <a:ext cx="1252575" cy="452925"/>
              </a:xfrm>
              <a:custGeom>
                <a:avLst/>
                <a:gdLst/>
                <a:ahLst/>
                <a:cxnLst/>
                <a:rect l="l" t="t" r="r" b="b"/>
                <a:pathLst>
                  <a:path w="50103" h="18117" extrusionOk="0">
                    <a:moveTo>
                      <a:pt x="24651" y="0"/>
                    </a:moveTo>
                    <a:cubicBezTo>
                      <a:pt x="24651" y="0"/>
                      <a:pt x="21699" y="4910"/>
                      <a:pt x="16268" y="4910"/>
                    </a:cubicBezTo>
                    <a:cubicBezTo>
                      <a:pt x="16161" y="4910"/>
                      <a:pt x="16054" y="4908"/>
                      <a:pt x="15945" y="4904"/>
                    </a:cubicBezTo>
                    <a:cubicBezTo>
                      <a:pt x="10341" y="4737"/>
                      <a:pt x="9174" y="1601"/>
                      <a:pt x="9174" y="1601"/>
                    </a:cubicBezTo>
                    <a:cubicBezTo>
                      <a:pt x="0" y="10374"/>
                      <a:pt x="8840" y="17413"/>
                      <a:pt x="8840" y="17413"/>
                    </a:cubicBezTo>
                    <a:lnTo>
                      <a:pt x="27220" y="18013"/>
                    </a:lnTo>
                    <a:cubicBezTo>
                      <a:pt x="29316" y="18079"/>
                      <a:pt x="31326" y="18116"/>
                      <a:pt x="33221" y="18116"/>
                    </a:cubicBezTo>
                    <a:cubicBezTo>
                      <a:pt x="42816" y="18116"/>
                      <a:pt x="49491" y="17169"/>
                      <a:pt x="49769" y="14244"/>
                    </a:cubicBezTo>
                    <a:cubicBezTo>
                      <a:pt x="50103" y="10741"/>
                      <a:pt x="42964" y="8807"/>
                      <a:pt x="38161" y="6972"/>
                    </a:cubicBezTo>
                    <a:cubicBezTo>
                      <a:pt x="33358" y="5137"/>
                      <a:pt x="24651" y="0"/>
                      <a:pt x="246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9"/>
              <p:cNvSpPr/>
              <p:nvPr/>
            </p:nvSpPr>
            <p:spPr>
              <a:xfrm>
                <a:off x="4946475" y="3695475"/>
                <a:ext cx="10705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2822" h="5396" extrusionOk="0">
                    <a:moveTo>
                      <a:pt x="42053" y="0"/>
                    </a:moveTo>
                    <a:cubicBezTo>
                      <a:pt x="41673" y="0"/>
                      <a:pt x="41267" y="234"/>
                      <a:pt x="41186" y="706"/>
                    </a:cubicBezTo>
                    <a:cubicBezTo>
                      <a:pt x="40986" y="2040"/>
                      <a:pt x="38917" y="2540"/>
                      <a:pt x="37850" y="2807"/>
                    </a:cubicBezTo>
                    <a:cubicBezTo>
                      <a:pt x="35382" y="3474"/>
                      <a:pt x="32780" y="3608"/>
                      <a:pt x="30245" y="3741"/>
                    </a:cubicBezTo>
                    <a:cubicBezTo>
                      <a:pt x="28724" y="3815"/>
                      <a:pt x="27209" y="3843"/>
                      <a:pt x="25694" y="3843"/>
                    </a:cubicBezTo>
                    <a:cubicBezTo>
                      <a:pt x="23088" y="3843"/>
                      <a:pt x="20485" y="3759"/>
                      <a:pt x="17869" y="3674"/>
                    </a:cubicBezTo>
                    <a:cubicBezTo>
                      <a:pt x="12265" y="3508"/>
                      <a:pt x="6661" y="3307"/>
                      <a:pt x="1057" y="3141"/>
                    </a:cubicBezTo>
                    <a:cubicBezTo>
                      <a:pt x="1046" y="3140"/>
                      <a:pt x="1035" y="3140"/>
                      <a:pt x="1025" y="3140"/>
                    </a:cubicBezTo>
                    <a:cubicBezTo>
                      <a:pt x="22" y="3140"/>
                      <a:pt x="0" y="4675"/>
                      <a:pt x="990" y="4708"/>
                    </a:cubicBezTo>
                    <a:cubicBezTo>
                      <a:pt x="6928" y="4875"/>
                      <a:pt x="12865" y="5075"/>
                      <a:pt x="18836" y="5275"/>
                    </a:cubicBezTo>
                    <a:cubicBezTo>
                      <a:pt x="20975" y="5344"/>
                      <a:pt x="23120" y="5396"/>
                      <a:pt x="25265" y="5396"/>
                    </a:cubicBezTo>
                    <a:cubicBezTo>
                      <a:pt x="28339" y="5396"/>
                      <a:pt x="31416" y="5290"/>
                      <a:pt x="34481" y="4975"/>
                    </a:cubicBezTo>
                    <a:cubicBezTo>
                      <a:pt x="37183" y="4675"/>
                      <a:pt x="42220" y="4208"/>
                      <a:pt x="42754" y="772"/>
                    </a:cubicBezTo>
                    <a:cubicBezTo>
                      <a:pt x="42822" y="259"/>
                      <a:pt x="42452" y="0"/>
                      <a:pt x="420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9"/>
              <p:cNvSpPr/>
              <p:nvPr/>
            </p:nvSpPr>
            <p:spPr>
              <a:xfrm>
                <a:off x="5306450" y="3319200"/>
                <a:ext cx="402000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16080" h="8518" extrusionOk="0">
                    <a:moveTo>
                      <a:pt x="2444" y="1"/>
                    </a:moveTo>
                    <a:cubicBezTo>
                      <a:pt x="2404" y="1"/>
                      <a:pt x="2368" y="4"/>
                      <a:pt x="2336" y="12"/>
                    </a:cubicBezTo>
                    <a:cubicBezTo>
                      <a:pt x="735" y="379"/>
                      <a:pt x="1" y="4348"/>
                      <a:pt x="1" y="4348"/>
                    </a:cubicBezTo>
                    <a:cubicBezTo>
                      <a:pt x="5605" y="6717"/>
                      <a:pt x="16079" y="8518"/>
                      <a:pt x="16079" y="8518"/>
                    </a:cubicBezTo>
                    <a:cubicBezTo>
                      <a:pt x="16079" y="8518"/>
                      <a:pt x="4392" y="1"/>
                      <a:pt x="2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5143000" y="3557150"/>
                <a:ext cx="186000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3044" extrusionOk="0">
                    <a:moveTo>
                      <a:pt x="4738" y="1"/>
                    </a:moveTo>
                    <a:lnTo>
                      <a:pt x="1" y="12977"/>
                    </a:lnTo>
                    <a:lnTo>
                      <a:pt x="2703" y="13043"/>
                    </a:lnTo>
                    <a:lnTo>
                      <a:pt x="7440" y="101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9"/>
              <p:cNvSpPr/>
              <p:nvPr/>
            </p:nvSpPr>
            <p:spPr>
              <a:xfrm>
                <a:off x="5268100" y="3561325"/>
                <a:ext cx="186000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3044" extrusionOk="0">
                    <a:moveTo>
                      <a:pt x="4737" y="0"/>
                    </a:moveTo>
                    <a:lnTo>
                      <a:pt x="0" y="12976"/>
                    </a:lnTo>
                    <a:lnTo>
                      <a:pt x="2702" y="13043"/>
                    </a:lnTo>
                    <a:lnTo>
                      <a:pt x="7439" y="101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9"/>
              <p:cNvSpPr/>
              <p:nvPr/>
            </p:nvSpPr>
            <p:spPr>
              <a:xfrm>
                <a:off x="5393200" y="3565500"/>
                <a:ext cx="185975" cy="326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3043" extrusionOk="0">
                    <a:moveTo>
                      <a:pt x="4737" y="0"/>
                    </a:moveTo>
                    <a:lnTo>
                      <a:pt x="0" y="12943"/>
                    </a:lnTo>
                    <a:lnTo>
                      <a:pt x="2702" y="13043"/>
                    </a:lnTo>
                    <a:lnTo>
                      <a:pt x="7439" y="100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9"/>
              <p:cNvSpPr/>
              <p:nvPr/>
            </p:nvSpPr>
            <p:spPr>
              <a:xfrm>
                <a:off x="5334000" y="3332975"/>
                <a:ext cx="1146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819" extrusionOk="0">
                    <a:moveTo>
                      <a:pt x="3812" y="1"/>
                    </a:moveTo>
                    <a:cubicBezTo>
                      <a:pt x="3735" y="1"/>
                      <a:pt x="3653" y="19"/>
                      <a:pt x="3569" y="61"/>
                    </a:cubicBezTo>
                    <a:cubicBezTo>
                      <a:pt x="1701" y="1029"/>
                      <a:pt x="567" y="3197"/>
                      <a:pt x="100" y="5165"/>
                    </a:cubicBezTo>
                    <a:cubicBezTo>
                      <a:pt x="0" y="5563"/>
                      <a:pt x="316" y="5818"/>
                      <a:pt x="622" y="5818"/>
                    </a:cubicBezTo>
                    <a:cubicBezTo>
                      <a:pt x="830" y="5818"/>
                      <a:pt x="1033" y="5701"/>
                      <a:pt x="1100" y="5432"/>
                    </a:cubicBezTo>
                    <a:cubicBezTo>
                      <a:pt x="1501" y="3697"/>
                      <a:pt x="2435" y="1796"/>
                      <a:pt x="4069" y="962"/>
                    </a:cubicBezTo>
                    <a:cubicBezTo>
                      <a:pt x="4586" y="704"/>
                      <a:pt x="4288" y="1"/>
                      <a:pt x="38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9"/>
              <p:cNvSpPr/>
              <p:nvPr/>
            </p:nvSpPr>
            <p:spPr>
              <a:xfrm>
                <a:off x="5394825" y="3361350"/>
                <a:ext cx="11555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5825" extrusionOk="0">
                    <a:moveTo>
                      <a:pt x="3816" y="0"/>
                    </a:moveTo>
                    <a:cubicBezTo>
                      <a:pt x="3737" y="0"/>
                      <a:pt x="3655" y="19"/>
                      <a:pt x="3571" y="60"/>
                    </a:cubicBezTo>
                    <a:cubicBezTo>
                      <a:pt x="1703" y="1028"/>
                      <a:pt x="569" y="3196"/>
                      <a:pt x="102" y="5164"/>
                    </a:cubicBezTo>
                    <a:cubicBezTo>
                      <a:pt x="1" y="5568"/>
                      <a:pt x="339" y="5825"/>
                      <a:pt x="652" y="5825"/>
                    </a:cubicBezTo>
                    <a:cubicBezTo>
                      <a:pt x="856" y="5825"/>
                      <a:pt x="1050" y="5715"/>
                      <a:pt x="1103" y="5464"/>
                    </a:cubicBezTo>
                    <a:cubicBezTo>
                      <a:pt x="1503" y="3730"/>
                      <a:pt x="2470" y="1795"/>
                      <a:pt x="4105" y="961"/>
                    </a:cubicBezTo>
                    <a:cubicBezTo>
                      <a:pt x="4621" y="703"/>
                      <a:pt x="4298" y="0"/>
                      <a:pt x="3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9"/>
              <p:cNvSpPr/>
              <p:nvPr/>
            </p:nvSpPr>
            <p:spPr>
              <a:xfrm>
                <a:off x="5468400" y="3404700"/>
                <a:ext cx="10367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5006" extrusionOk="0">
                    <a:moveTo>
                      <a:pt x="3362" y="1"/>
                    </a:moveTo>
                    <a:cubicBezTo>
                      <a:pt x="3287" y="1"/>
                      <a:pt x="3209" y="19"/>
                      <a:pt x="3130" y="61"/>
                    </a:cubicBezTo>
                    <a:cubicBezTo>
                      <a:pt x="1529" y="862"/>
                      <a:pt x="328" y="2563"/>
                      <a:pt x="61" y="4331"/>
                    </a:cubicBezTo>
                    <a:cubicBezTo>
                      <a:pt x="0" y="4736"/>
                      <a:pt x="345" y="5006"/>
                      <a:pt x="648" y="5006"/>
                    </a:cubicBezTo>
                    <a:cubicBezTo>
                      <a:pt x="844" y="5006"/>
                      <a:pt x="1022" y="4893"/>
                      <a:pt x="1062" y="4631"/>
                    </a:cubicBezTo>
                    <a:cubicBezTo>
                      <a:pt x="1295" y="3097"/>
                      <a:pt x="2262" y="1662"/>
                      <a:pt x="3630" y="962"/>
                    </a:cubicBezTo>
                    <a:cubicBezTo>
                      <a:pt x="4147" y="703"/>
                      <a:pt x="3824" y="1"/>
                      <a:pt x="33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0" name="Google Shape;1300;p49"/>
            <p:cNvGrpSpPr/>
            <p:nvPr/>
          </p:nvGrpSpPr>
          <p:grpSpPr>
            <a:xfrm rot="1800044">
              <a:off x="2023274" y="890101"/>
              <a:ext cx="1262597" cy="572362"/>
              <a:chOff x="4754400" y="3319200"/>
              <a:chExt cx="1262625" cy="572375"/>
            </a:xfrm>
          </p:grpSpPr>
          <p:sp>
            <p:nvSpPr>
              <p:cNvPr id="1301" name="Google Shape;1301;p49"/>
              <p:cNvSpPr/>
              <p:nvPr/>
            </p:nvSpPr>
            <p:spPr>
              <a:xfrm>
                <a:off x="4995400" y="3758100"/>
                <a:ext cx="992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3906" extrusionOk="0">
                    <a:moveTo>
                      <a:pt x="1976" y="1"/>
                    </a:moveTo>
                    <a:cubicBezTo>
                      <a:pt x="935" y="1"/>
                      <a:pt x="67" y="856"/>
                      <a:pt x="34" y="1903"/>
                    </a:cubicBezTo>
                    <a:cubicBezTo>
                      <a:pt x="1" y="2971"/>
                      <a:pt x="835" y="3871"/>
                      <a:pt x="1902" y="3905"/>
                    </a:cubicBezTo>
                    <a:cubicBezTo>
                      <a:pt x="1923" y="3905"/>
                      <a:pt x="1945" y="3906"/>
                      <a:pt x="1966" y="3906"/>
                    </a:cubicBezTo>
                    <a:cubicBezTo>
                      <a:pt x="3036" y="3906"/>
                      <a:pt x="3871" y="3083"/>
                      <a:pt x="3937" y="2037"/>
                    </a:cubicBezTo>
                    <a:cubicBezTo>
                      <a:pt x="3970" y="936"/>
                      <a:pt x="3103" y="35"/>
                      <a:pt x="2035" y="2"/>
                    </a:cubicBezTo>
                    <a:cubicBezTo>
                      <a:pt x="2016" y="1"/>
                      <a:pt x="1996" y="1"/>
                      <a:pt x="1976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5141350" y="3763100"/>
                <a:ext cx="9842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06" extrusionOk="0">
                    <a:moveTo>
                      <a:pt x="1973" y="1"/>
                    </a:moveTo>
                    <a:cubicBezTo>
                      <a:pt x="933" y="1"/>
                      <a:pt x="66" y="823"/>
                      <a:pt x="34" y="1870"/>
                    </a:cubicBezTo>
                    <a:cubicBezTo>
                      <a:pt x="0" y="2971"/>
                      <a:pt x="834" y="3871"/>
                      <a:pt x="1902" y="3905"/>
                    </a:cubicBezTo>
                    <a:cubicBezTo>
                      <a:pt x="1921" y="3905"/>
                      <a:pt x="1941" y="3906"/>
                      <a:pt x="1961" y="3906"/>
                    </a:cubicBezTo>
                    <a:cubicBezTo>
                      <a:pt x="3002" y="3906"/>
                      <a:pt x="3870" y="3051"/>
                      <a:pt x="3903" y="2003"/>
                    </a:cubicBezTo>
                    <a:cubicBezTo>
                      <a:pt x="3936" y="936"/>
                      <a:pt x="3102" y="35"/>
                      <a:pt x="2035" y="2"/>
                    </a:cubicBezTo>
                    <a:cubicBezTo>
                      <a:pt x="2014" y="1"/>
                      <a:pt x="1994" y="1"/>
                      <a:pt x="1973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5433225" y="3773950"/>
                <a:ext cx="98425" cy="9680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72" extrusionOk="0">
                    <a:moveTo>
                      <a:pt x="1994" y="1"/>
                    </a:moveTo>
                    <a:cubicBezTo>
                      <a:pt x="1975" y="1"/>
                      <a:pt x="1955" y="1"/>
                      <a:pt x="1935" y="2"/>
                    </a:cubicBezTo>
                    <a:cubicBezTo>
                      <a:pt x="867" y="2"/>
                      <a:pt x="0" y="902"/>
                      <a:pt x="34" y="1970"/>
                    </a:cubicBezTo>
                    <a:cubicBezTo>
                      <a:pt x="34" y="3017"/>
                      <a:pt x="901" y="3872"/>
                      <a:pt x="1942" y="3872"/>
                    </a:cubicBezTo>
                    <a:cubicBezTo>
                      <a:pt x="1962" y="3872"/>
                      <a:pt x="1982" y="3872"/>
                      <a:pt x="2002" y="3871"/>
                    </a:cubicBezTo>
                    <a:cubicBezTo>
                      <a:pt x="3069" y="3871"/>
                      <a:pt x="3936" y="2970"/>
                      <a:pt x="3903" y="1903"/>
                    </a:cubicBezTo>
                    <a:cubicBezTo>
                      <a:pt x="3903" y="855"/>
                      <a:pt x="3036" y="1"/>
                      <a:pt x="1994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5579150" y="3771450"/>
                <a:ext cx="98425" cy="96800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872" extrusionOk="0">
                    <a:moveTo>
                      <a:pt x="1995" y="1"/>
                    </a:moveTo>
                    <a:cubicBezTo>
                      <a:pt x="1975" y="1"/>
                      <a:pt x="1955" y="1"/>
                      <a:pt x="1935" y="2"/>
                    </a:cubicBezTo>
                    <a:cubicBezTo>
                      <a:pt x="868" y="2"/>
                      <a:pt x="1" y="902"/>
                      <a:pt x="34" y="1970"/>
                    </a:cubicBezTo>
                    <a:cubicBezTo>
                      <a:pt x="34" y="3017"/>
                      <a:pt x="901" y="3872"/>
                      <a:pt x="1943" y="3872"/>
                    </a:cubicBezTo>
                    <a:cubicBezTo>
                      <a:pt x="1962" y="3872"/>
                      <a:pt x="1982" y="3872"/>
                      <a:pt x="2002" y="3871"/>
                    </a:cubicBezTo>
                    <a:cubicBezTo>
                      <a:pt x="3070" y="3871"/>
                      <a:pt x="3937" y="2970"/>
                      <a:pt x="3903" y="1903"/>
                    </a:cubicBezTo>
                    <a:cubicBezTo>
                      <a:pt x="3903" y="855"/>
                      <a:pt x="3036" y="1"/>
                      <a:pt x="1995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5724250" y="3760050"/>
                <a:ext cx="1042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884" extrusionOk="0">
                    <a:moveTo>
                      <a:pt x="2072" y="0"/>
                    </a:moveTo>
                    <a:cubicBezTo>
                      <a:pt x="1972" y="0"/>
                      <a:pt x="1871" y="8"/>
                      <a:pt x="1769" y="24"/>
                    </a:cubicBezTo>
                    <a:cubicBezTo>
                      <a:pt x="701" y="191"/>
                      <a:pt x="1" y="1191"/>
                      <a:pt x="168" y="2259"/>
                    </a:cubicBezTo>
                    <a:cubicBezTo>
                      <a:pt x="318" y="3194"/>
                      <a:pt x="1124" y="3884"/>
                      <a:pt x="2066" y="3884"/>
                    </a:cubicBezTo>
                    <a:cubicBezTo>
                      <a:pt x="2166" y="3884"/>
                      <a:pt x="2267" y="3876"/>
                      <a:pt x="2369" y="3860"/>
                    </a:cubicBezTo>
                    <a:cubicBezTo>
                      <a:pt x="3437" y="3693"/>
                      <a:pt x="4170" y="2692"/>
                      <a:pt x="4004" y="1658"/>
                    </a:cubicBezTo>
                    <a:cubicBezTo>
                      <a:pt x="3853" y="693"/>
                      <a:pt x="3020" y="0"/>
                      <a:pt x="2072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5868525" y="3737525"/>
                <a:ext cx="10427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884" extrusionOk="0">
                    <a:moveTo>
                      <a:pt x="2072" y="1"/>
                    </a:moveTo>
                    <a:cubicBezTo>
                      <a:pt x="1972" y="1"/>
                      <a:pt x="1870" y="8"/>
                      <a:pt x="1769" y="24"/>
                    </a:cubicBezTo>
                    <a:cubicBezTo>
                      <a:pt x="701" y="191"/>
                      <a:pt x="1" y="1192"/>
                      <a:pt x="167" y="2259"/>
                    </a:cubicBezTo>
                    <a:cubicBezTo>
                      <a:pt x="288" y="3194"/>
                      <a:pt x="1118" y="3884"/>
                      <a:pt x="2065" y="3884"/>
                    </a:cubicBezTo>
                    <a:cubicBezTo>
                      <a:pt x="2165" y="3884"/>
                      <a:pt x="2267" y="3876"/>
                      <a:pt x="2369" y="3860"/>
                    </a:cubicBezTo>
                    <a:cubicBezTo>
                      <a:pt x="3436" y="3694"/>
                      <a:pt x="4170" y="2693"/>
                      <a:pt x="4004" y="1659"/>
                    </a:cubicBezTo>
                    <a:cubicBezTo>
                      <a:pt x="3853" y="693"/>
                      <a:pt x="3019" y="1"/>
                      <a:pt x="2072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4754400" y="3357850"/>
                <a:ext cx="1252575" cy="452925"/>
              </a:xfrm>
              <a:custGeom>
                <a:avLst/>
                <a:gdLst/>
                <a:ahLst/>
                <a:cxnLst/>
                <a:rect l="l" t="t" r="r" b="b"/>
                <a:pathLst>
                  <a:path w="50103" h="18117" extrusionOk="0">
                    <a:moveTo>
                      <a:pt x="24651" y="0"/>
                    </a:moveTo>
                    <a:cubicBezTo>
                      <a:pt x="24651" y="0"/>
                      <a:pt x="21699" y="4910"/>
                      <a:pt x="16268" y="4910"/>
                    </a:cubicBezTo>
                    <a:cubicBezTo>
                      <a:pt x="16161" y="4910"/>
                      <a:pt x="16054" y="4908"/>
                      <a:pt x="15945" y="4904"/>
                    </a:cubicBezTo>
                    <a:cubicBezTo>
                      <a:pt x="10341" y="4737"/>
                      <a:pt x="9174" y="1601"/>
                      <a:pt x="9174" y="1601"/>
                    </a:cubicBezTo>
                    <a:cubicBezTo>
                      <a:pt x="0" y="10374"/>
                      <a:pt x="8840" y="17413"/>
                      <a:pt x="8840" y="17413"/>
                    </a:cubicBezTo>
                    <a:lnTo>
                      <a:pt x="27220" y="18013"/>
                    </a:lnTo>
                    <a:cubicBezTo>
                      <a:pt x="29316" y="18079"/>
                      <a:pt x="31326" y="18116"/>
                      <a:pt x="33221" y="18116"/>
                    </a:cubicBezTo>
                    <a:cubicBezTo>
                      <a:pt x="42816" y="18116"/>
                      <a:pt x="49491" y="17169"/>
                      <a:pt x="49769" y="14244"/>
                    </a:cubicBezTo>
                    <a:cubicBezTo>
                      <a:pt x="50103" y="10741"/>
                      <a:pt x="42964" y="8807"/>
                      <a:pt x="38161" y="6972"/>
                    </a:cubicBezTo>
                    <a:cubicBezTo>
                      <a:pt x="33358" y="5137"/>
                      <a:pt x="24651" y="0"/>
                      <a:pt x="24651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4946475" y="3695475"/>
                <a:ext cx="1070550" cy="134900"/>
              </a:xfrm>
              <a:custGeom>
                <a:avLst/>
                <a:gdLst/>
                <a:ahLst/>
                <a:cxnLst/>
                <a:rect l="l" t="t" r="r" b="b"/>
                <a:pathLst>
                  <a:path w="42822" h="5396" extrusionOk="0">
                    <a:moveTo>
                      <a:pt x="42053" y="0"/>
                    </a:moveTo>
                    <a:cubicBezTo>
                      <a:pt x="41673" y="0"/>
                      <a:pt x="41267" y="234"/>
                      <a:pt x="41186" y="706"/>
                    </a:cubicBezTo>
                    <a:cubicBezTo>
                      <a:pt x="40986" y="2040"/>
                      <a:pt x="38917" y="2540"/>
                      <a:pt x="37850" y="2807"/>
                    </a:cubicBezTo>
                    <a:cubicBezTo>
                      <a:pt x="35382" y="3474"/>
                      <a:pt x="32780" y="3608"/>
                      <a:pt x="30245" y="3741"/>
                    </a:cubicBezTo>
                    <a:cubicBezTo>
                      <a:pt x="28724" y="3815"/>
                      <a:pt x="27209" y="3843"/>
                      <a:pt x="25694" y="3843"/>
                    </a:cubicBezTo>
                    <a:cubicBezTo>
                      <a:pt x="23088" y="3843"/>
                      <a:pt x="20485" y="3759"/>
                      <a:pt x="17869" y="3674"/>
                    </a:cubicBezTo>
                    <a:cubicBezTo>
                      <a:pt x="12265" y="3508"/>
                      <a:pt x="6661" y="3307"/>
                      <a:pt x="1057" y="3141"/>
                    </a:cubicBezTo>
                    <a:cubicBezTo>
                      <a:pt x="1046" y="3140"/>
                      <a:pt x="1035" y="3140"/>
                      <a:pt x="1025" y="3140"/>
                    </a:cubicBezTo>
                    <a:cubicBezTo>
                      <a:pt x="22" y="3140"/>
                      <a:pt x="0" y="4675"/>
                      <a:pt x="990" y="4708"/>
                    </a:cubicBezTo>
                    <a:cubicBezTo>
                      <a:pt x="6928" y="4875"/>
                      <a:pt x="12865" y="5075"/>
                      <a:pt x="18836" y="5275"/>
                    </a:cubicBezTo>
                    <a:cubicBezTo>
                      <a:pt x="20975" y="5344"/>
                      <a:pt x="23120" y="5396"/>
                      <a:pt x="25265" y="5396"/>
                    </a:cubicBezTo>
                    <a:cubicBezTo>
                      <a:pt x="28339" y="5396"/>
                      <a:pt x="31416" y="5290"/>
                      <a:pt x="34481" y="4975"/>
                    </a:cubicBezTo>
                    <a:cubicBezTo>
                      <a:pt x="37183" y="4675"/>
                      <a:pt x="42220" y="4208"/>
                      <a:pt x="42754" y="772"/>
                    </a:cubicBezTo>
                    <a:cubicBezTo>
                      <a:pt x="42822" y="259"/>
                      <a:pt x="42452" y="0"/>
                      <a:pt x="4205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5306450" y="3319200"/>
                <a:ext cx="402000" cy="212950"/>
              </a:xfrm>
              <a:custGeom>
                <a:avLst/>
                <a:gdLst/>
                <a:ahLst/>
                <a:cxnLst/>
                <a:rect l="l" t="t" r="r" b="b"/>
                <a:pathLst>
                  <a:path w="16080" h="8518" extrusionOk="0">
                    <a:moveTo>
                      <a:pt x="2444" y="1"/>
                    </a:moveTo>
                    <a:cubicBezTo>
                      <a:pt x="2404" y="1"/>
                      <a:pt x="2368" y="4"/>
                      <a:pt x="2336" y="12"/>
                    </a:cubicBezTo>
                    <a:cubicBezTo>
                      <a:pt x="735" y="379"/>
                      <a:pt x="1" y="4348"/>
                      <a:pt x="1" y="4348"/>
                    </a:cubicBezTo>
                    <a:cubicBezTo>
                      <a:pt x="5605" y="6717"/>
                      <a:pt x="16079" y="8518"/>
                      <a:pt x="16079" y="8518"/>
                    </a:cubicBezTo>
                    <a:cubicBezTo>
                      <a:pt x="16079" y="8518"/>
                      <a:pt x="4392" y="1"/>
                      <a:pt x="2444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9"/>
              <p:cNvSpPr/>
              <p:nvPr/>
            </p:nvSpPr>
            <p:spPr>
              <a:xfrm>
                <a:off x="5143000" y="3557150"/>
                <a:ext cx="186000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3044" extrusionOk="0">
                    <a:moveTo>
                      <a:pt x="4738" y="1"/>
                    </a:moveTo>
                    <a:lnTo>
                      <a:pt x="1" y="12977"/>
                    </a:lnTo>
                    <a:lnTo>
                      <a:pt x="2703" y="13043"/>
                    </a:lnTo>
                    <a:lnTo>
                      <a:pt x="7440" y="101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9"/>
              <p:cNvSpPr/>
              <p:nvPr/>
            </p:nvSpPr>
            <p:spPr>
              <a:xfrm>
                <a:off x="5268100" y="3561325"/>
                <a:ext cx="186000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7440" h="13044" extrusionOk="0">
                    <a:moveTo>
                      <a:pt x="4737" y="0"/>
                    </a:moveTo>
                    <a:lnTo>
                      <a:pt x="0" y="12976"/>
                    </a:lnTo>
                    <a:lnTo>
                      <a:pt x="2702" y="13043"/>
                    </a:lnTo>
                    <a:lnTo>
                      <a:pt x="7439" y="101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5393200" y="3565500"/>
                <a:ext cx="185975" cy="32607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3043" extrusionOk="0">
                    <a:moveTo>
                      <a:pt x="4737" y="0"/>
                    </a:moveTo>
                    <a:lnTo>
                      <a:pt x="0" y="12943"/>
                    </a:lnTo>
                    <a:lnTo>
                      <a:pt x="2702" y="13043"/>
                    </a:lnTo>
                    <a:lnTo>
                      <a:pt x="7439" y="100"/>
                    </a:lnTo>
                    <a:lnTo>
                      <a:pt x="4737" y="0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5334000" y="3332975"/>
                <a:ext cx="114650" cy="14547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5819" extrusionOk="0">
                    <a:moveTo>
                      <a:pt x="3812" y="1"/>
                    </a:moveTo>
                    <a:cubicBezTo>
                      <a:pt x="3735" y="1"/>
                      <a:pt x="3653" y="19"/>
                      <a:pt x="3569" y="61"/>
                    </a:cubicBezTo>
                    <a:cubicBezTo>
                      <a:pt x="1701" y="1029"/>
                      <a:pt x="567" y="3197"/>
                      <a:pt x="100" y="5165"/>
                    </a:cubicBezTo>
                    <a:cubicBezTo>
                      <a:pt x="0" y="5563"/>
                      <a:pt x="316" y="5818"/>
                      <a:pt x="622" y="5818"/>
                    </a:cubicBezTo>
                    <a:cubicBezTo>
                      <a:pt x="830" y="5818"/>
                      <a:pt x="1033" y="5701"/>
                      <a:pt x="1100" y="5432"/>
                    </a:cubicBezTo>
                    <a:cubicBezTo>
                      <a:pt x="1501" y="3697"/>
                      <a:pt x="2435" y="1796"/>
                      <a:pt x="4069" y="962"/>
                    </a:cubicBezTo>
                    <a:cubicBezTo>
                      <a:pt x="4586" y="704"/>
                      <a:pt x="4288" y="1"/>
                      <a:pt x="38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9"/>
              <p:cNvSpPr/>
              <p:nvPr/>
            </p:nvSpPr>
            <p:spPr>
              <a:xfrm>
                <a:off x="5394825" y="3361350"/>
                <a:ext cx="11555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4622" h="5825" extrusionOk="0">
                    <a:moveTo>
                      <a:pt x="3816" y="0"/>
                    </a:moveTo>
                    <a:cubicBezTo>
                      <a:pt x="3737" y="0"/>
                      <a:pt x="3655" y="19"/>
                      <a:pt x="3571" y="60"/>
                    </a:cubicBezTo>
                    <a:cubicBezTo>
                      <a:pt x="1703" y="1028"/>
                      <a:pt x="569" y="3196"/>
                      <a:pt x="102" y="5164"/>
                    </a:cubicBezTo>
                    <a:cubicBezTo>
                      <a:pt x="1" y="5568"/>
                      <a:pt x="339" y="5825"/>
                      <a:pt x="652" y="5825"/>
                    </a:cubicBezTo>
                    <a:cubicBezTo>
                      <a:pt x="856" y="5825"/>
                      <a:pt x="1050" y="5715"/>
                      <a:pt x="1103" y="5464"/>
                    </a:cubicBezTo>
                    <a:cubicBezTo>
                      <a:pt x="1503" y="3730"/>
                      <a:pt x="2470" y="1795"/>
                      <a:pt x="4105" y="961"/>
                    </a:cubicBezTo>
                    <a:cubicBezTo>
                      <a:pt x="4621" y="703"/>
                      <a:pt x="4298" y="0"/>
                      <a:pt x="381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9"/>
              <p:cNvSpPr/>
              <p:nvPr/>
            </p:nvSpPr>
            <p:spPr>
              <a:xfrm>
                <a:off x="5468400" y="3404700"/>
                <a:ext cx="10367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5006" extrusionOk="0">
                    <a:moveTo>
                      <a:pt x="3362" y="1"/>
                    </a:moveTo>
                    <a:cubicBezTo>
                      <a:pt x="3287" y="1"/>
                      <a:pt x="3209" y="19"/>
                      <a:pt x="3130" y="61"/>
                    </a:cubicBezTo>
                    <a:cubicBezTo>
                      <a:pt x="1529" y="862"/>
                      <a:pt x="328" y="2563"/>
                      <a:pt x="61" y="4331"/>
                    </a:cubicBezTo>
                    <a:cubicBezTo>
                      <a:pt x="0" y="4736"/>
                      <a:pt x="345" y="5006"/>
                      <a:pt x="648" y="5006"/>
                    </a:cubicBezTo>
                    <a:cubicBezTo>
                      <a:pt x="844" y="5006"/>
                      <a:pt x="1022" y="4893"/>
                      <a:pt x="1062" y="4631"/>
                    </a:cubicBezTo>
                    <a:cubicBezTo>
                      <a:pt x="1295" y="3097"/>
                      <a:pt x="2262" y="1662"/>
                      <a:pt x="3630" y="962"/>
                    </a:cubicBezTo>
                    <a:cubicBezTo>
                      <a:pt x="4147" y="703"/>
                      <a:pt x="3824" y="1"/>
                      <a:pt x="3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57"/>
          <p:cNvSpPr/>
          <p:nvPr/>
        </p:nvSpPr>
        <p:spPr>
          <a:xfrm rot="-5400000" flipH="1">
            <a:off x="3519537" y="-2236757"/>
            <a:ext cx="1648533" cy="682968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9" name="Google Shape;1879;p57"/>
          <p:cNvSpPr txBox="1">
            <a:spLocks noGrp="1"/>
          </p:cNvSpPr>
          <p:nvPr>
            <p:ph type="title"/>
          </p:nvPr>
        </p:nvSpPr>
        <p:spPr>
          <a:xfrm>
            <a:off x="986700" y="897398"/>
            <a:ext cx="671420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000" cap="all" dirty="0"/>
              <a:t>У ПРОЦЕСІ ДИСТАНЦІЙНОГО НАВЧАННЯ ВИКОРИСТОВУВАЛИСЯ ЯК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1880" name="Google Shape;1880;p57"/>
          <p:cNvSpPr txBox="1">
            <a:spLocks noGrp="1"/>
          </p:cNvSpPr>
          <p:nvPr>
            <p:ph type="subTitle" idx="3"/>
          </p:nvPr>
        </p:nvSpPr>
        <p:spPr>
          <a:xfrm>
            <a:off x="1526050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uk-UA" b="1" dirty="0"/>
              <a:t>Синхронні засоби навчання</a:t>
            </a:r>
            <a:endParaRPr dirty="0"/>
          </a:p>
        </p:txBody>
      </p:sp>
      <p:sp>
        <p:nvSpPr>
          <p:cNvPr id="1881" name="Google Shape;1881;p57"/>
          <p:cNvSpPr txBox="1">
            <a:spLocks noGrp="1"/>
          </p:cNvSpPr>
          <p:nvPr>
            <p:ph type="subTitle" idx="4"/>
          </p:nvPr>
        </p:nvSpPr>
        <p:spPr>
          <a:xfrm>
            <a:off x="5402975" y="2426775"/>
            <a:ext cx="22149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1200"/>
              </a:spcAft>
            </a:pPr>
            <a:r>
              <a:rPr lang="uk-UA" b="1" dirty="0"/>
              <a:t>Асинхронні засоби навчання</a:t>
            </a:r>
            <a:endParaRPr dirty="0"/>
          </a:p>
        </p:txBody>
      </p:sp>
      <p:sp>
        <p:nvSpPr>
          <p:cNvPr id="1883" name="Google Shape;1883;p57"/>
          <p:cNvSpPr txBox="1">
            <a:spLocks noGrp="1"/>
          </p:cNvSpPr>
          <p:nvPr>
            <p:ph type="subTitle" idx="2"/>
          </p:nvPr>
        </p:nvSpPr>
        <p:spPr>
          <a:xfrm>
            <a:off x="5402975" y="2904588"/>
            <a:ext cx="2214900" cy="9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 онлайн </a:t>
            </a:r>
            <a:r>
              <a:rPr lang="ru-RU" dirty="0" err="1"/>
              <a:t>відео</a:t>
            </a:r>
            <a:r>
              <a:rPr lang="ru-RU" dirty="0"/>
              <a:t>-уроки, </a:t>
            </a:r>
            <a:r>
              <a:rPr lang="ru-RU" dirty="0" err="1"/>
              <a:t>матеріали</a:t>
            </a:r>
            <a:r>
              <a:rPr lang="ru-RU" dirty="0"/>
              <a:t> для </a:t>
            </a:r>
            <a:r>
              <a:rPr lang="ru-RU" dirty="0" err="1"/>
              <a:t>опрацювання</a:t>
            </a:r>
            <a:r>
              <a:rPr lang="ru-RU" dirty="0"/>
              <a:t>, </a:t>
            </a:r>
            <a:r>
              <a:rPr lang="ru-RU" dirty="0" err="1"/>
              <a:t>аудіо</a:t>
            </a:r>
            <a:r>
              <a:rPr lang="ru-RU" dirty="0"/>
              <a:t>- та </a:t>
            </a:r>
            <a:r>
              <a:rPr lang="ru-RU" dirty="0" err="1"/>
              <a:t>відео-файли</a:t>
            </a:r>
            <a:endParaRPr dirty="0"/>
          </a:p>
        </p:txBody>
      </p:sp>
      <p:grpSp>
        <p:nvGrpSpPr>
          <p:cNvPr id="1884" name="Google Shape;1884;p57"/>
          <p:cNvGrpSpPr/>
          <p:nvPr/>
        </p:nvGrpSpPr>
        <p:grpSpPr>
          <a:xfrm>
            <a:off x="2352710" y="1911005"/>
            <a:ext cx="561158" cy="343233"/>
            <a:chOff x="5310288" y="2956312"/>
            <a:chExt cx="432292" cy="264412"/>
          </a:xfrm>
        </p:grpSpPr>
        <p:sp>
          <p:nvSpPr>
            <p:cNvPr id="1885" name="Google Shape;1885;p57"/>
            <p:cNvSpPr/>
            <p:nvPr/>
          </p:nvSpPr>
          <p:spPr>
            <a:xfrm>
              <a:off x="5491220" y="3151083"/>
              <a:ext cx="69642" cy="69642"/>
            </a:xfrm>
            <a:custGeom>
              <a:avLst/>
              <a:gdLst/>
              <a:ahLst/>
              <a:cxnLst/>
              <a:rect l="l" t="t" r="r" b="b"/>
              <a:pathLst>
                <a:path w="2652" h="2652" extrusionOk="0">
                  <a:moveTo>
                    <a:pt x="1322" y="1"/>
                  </a:moveTo>
                  <a:cubicBezTo>
                    <a:pt x="594" y="1"/>
                    <a:pt x="1" y="594"/>
                    <a:pt x="1" y="1321"/>
                  </a:cubicBezTo>
                  <a:cubicBezTo>
                    <a:pt x="1" y="2058"/>
                    <a:pt x="594" y="2652"/>
                    <a:pt x="1322" y="2652"/>
                  </a:cubicBezTo>
                  <a:cubicBezTo>
                    <a:pt x="2058" y="2652"/>
                    <a:pt x="2652" y="2058"/>
                    <a:pt x="2652" y="1321"/>
                  </a:cubicBezTo>
                  <a:cubicBezTo>
                    <a:pt x="2652" y="594"/>
                    <a:pt x="2058" y="1"/>
                    <a:pt x="13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57"/>
            <p:cNvSpPr/>
            <p:nvPr/>
          </p:nvSpPr>
          <p:spPr>
            <a:xfrm>
              <a:off x="5505059" y="3164896"/>
              <a:ext cx="41727" cy="41753"/>
            </a:xfrm>
            <a:custGeom>
              <a:avLst/>
              <a:gdLst/>
              <a:ahLst/>
              <a:cxnLst/>
              <a:rect l="l" t="t" r="r" b="b"/>
              <a:pathLst>
                <a:path w="1589" h="1590" extrusionOk="0">
                  <a:moveTo>
                    <a:pt x="795" y="1"/>
                  </a:moveTo>
                  <a:cubicBezTo>
                    <a:pt x="364" y="1"/>
                    <a:pt x="0" y="355"/>
                    <a:pt x="0" y="795"/>
                  </a:cubicBezTo>
                  <a:cubicBezTo>
                    <a:pt x="0" y="1235"/>
                    <a:pt x="364" y="1590"/>
                    <a:pt x="795" y="1590"/>
                  </a:cubicBezTo>
                  <a:cubicBezTo>
                    <a:pt x="1235" y="1590"/>
                    <a:pt x="1589" y="1235"/>
                    <a:pt x="1589" y="795"/>
                  </a:cubicBezTo>
                  <a:cubicBezTo>
                    <a:pt x="1589" y="355"/>
                    <a:pt x="1235" y="1"/>
                    <a:pt x="7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7"/>
            <p:cNvSpPr/>
            <p:nvPr/>
          </p:nvSpPr>
          <p:spPr>
            <a:xfrm>
              <a:off x="5589747" y="2956312"/>
              <a:ext cx="152833" cy="153070"/>
            </a:xfrm>
            <a:custGeom>
              <a:avLst/>
              <a:gdLst/>
              <a:ahLst/>
              <a:cxnLst/>
              <a:rect l="l" t="t" r="r" b="b"/>
              <a:pathLst>
                <a:path w="5820" h="5829" extrusionOk="0">
                  <a:moveTo>
                    <a:pt x="2910" y="1"/>
                  </a:moveTo>
                  <a:cubicBezTo>
                    <a:pt x="1637" y="1"/>
                    <a:pt x="699" y="1015"/>
                    <a:pt x="613" y="2269"/>
                  </a:cubicBezTo>
                  <a:cubicBezTo>
                    <a:pt x="565" y="2920"/>
                    <a:pt x="345" y="4183"/>
                    <a:pt x="67" y="4910"/>
                  </a:cubicBezTo>
                  <a:cubicBezTo>
                    <a:pt x="0" y="5073"/>
                    <a:pt x="77" y="5255"/>
                    <a:pt x="230" y="5322"/>
                  </a:cubicBezTo>
                  <a:cubicBezTo>
                    <a:pt x="766" y="5571"/>
                    <a:pt x="1340" y="5743"/>
                    <a:pt x="1924" y="5829"/>
                  </a:cubicBezTo>
                  <a:lnTo>
                    <a:pt x="3896" y="5829"/>
                  </a:lnTo>
                  <a:cubicBezTo>
                    <a:pt x="4479" y="5743"/>
                    <a:pt x="5054" y="5571"/>
                    <a:pt x="5589" y="5322"/>
                  </a:cubicBezTo>
                  <a:cubicBezTo>
                    <a:pt x="5743" y="5255"/>
                    <a:pt x="5819" y="5073"/>
                    <a:pt x="5762" y="4910"/>
                  </a:cubicBezTo>
                  <a:cubicBezTo>
                    <a:pt x="5484" y="4183"/>
                    <a:pt x="5264" y="2920"/>
                    <a:pt x="5216" y="2269"/>
                  </a:cubicBezTo>
                  <a:cubicBezTo>
                    <a:pt x="5121" y="1015"/>
                    <a:pt x="4183" y="1"/>
                    <a:pt x="29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57"/>
            <p:cNvSpPr/>
            <p:nvPr/>
          </p:nvSpPr>
          <p:spPr>
            <a:xfrm>
              <a:off x="5631212" y="2956312"/>
              <a:ext cx="111369" cy="152833"/>
            </a:xfrm>
            <a:custGeom>
              <a:avLst/>
              <a:gdLst/>
              <a:ahLst/>
              <a:cxnLst/>
              <a:rect l="l" t="t" r="r" b="b"/>
              <a:pathLst>
                <a:path w="4241" h="5820" extrusionOk="0">
                  <a:moveTo>
                    <a:pt x="1321" y="1"/>
                  </a:moveTo>
                  <a:cubicBezTo>
                    <a:pt x="345" y="1"/>
                    <a:pt x="1" y="1331"/>
                    <a:pt x="843" y="1829"/>
                  </a:cubicBezTo>
                  <a:cubicBezTo>
                    <a:pt x="871" y="1848"/>
                    <a:pt x="900" y="1857"/>
                    <a:pt x="929" y="1876"/>
                  </a:cubicBezTo>
                  <a:lnTo>
                    <a:pt x="1656" y="5819"/>
                  </a:lnTo>
                  <a:lnTo>
                    <a:pt x="2317" y="5819"/>
                  </a:lnTo>
                  <a:cubicBezTo>
                    <a:pt x="2900" y="5733"/>
                    <a:pt x="3475" y="5571"/>
                    <a:pt x="4010" y="5322"/>
                  </a:cubicBezTo>
                  <a:cubicBezTo>
                    <a:pt x="4164" y="5255"/>
                    <a:pt x="4240" y="5073"/>
                    <a:pt x="4173" y="4910"/>
                  </a:cubicBezTo>
                  <a:cubicBezTo>
                    <a:pt x="3896" y="4183"/>
                    <a:pt x="3676" y="2920"/>
                    <a:pt x="3637" y="2269"/>
                  </a:cubicBezTo>
                  <a:cubicBezTo>
                    <a:pt x="3542" y="1015"/>
                    <a:pt x="2604" y="1"/>
                    <a:pt x="1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57"/>
            <p:cNvSpPr/>
            <p:nvPr/>
          </p:nvSpPr>
          <p:spPr>
            <a:xfrm>
              <a:off x="5588487" y="3071909"/>
              <a:ext cx="153332" cy="120927"/>
            </a:xfrm>
            <a:custGeom>
              <a:avLst/>
              <a:gdLst/>
              <a:ahLst/>
              <a:cxnLst/>
              <a:rect l="l" t="t" r="r" b="b"/>
              <a:pathLst>
                <a:path w="5839" h="4605" extrusionOk="0">
                  <a:moveTo>
                    <a:pt x="1953" y="1"/>
                  </a:moveTo>
                  <a:lnTo>
                    <a:pt x="1953" y="968"/>
                  </a:lnTo>
                  <a:cubicBezTo>
                    <a:pt x="1943" y="1216"/>
                    <a:pt x="1809" y="1436"/>
                    <a:pt x="1589" y="1551"/>
                  </a:cubicBezTo>
                  <a:lnTo>
                    <a:pt x="546" y="2078"/>
                  </a:lnTo>
                  <a:cubicBezTo>
                    <a:pt x="211" y="2240"/>
                    <a:pt x="1" y="2575"/>
                    <a:pt x="1" y="2939"/>
                  </a:cubicBezTo>
                  <a:lnTo>
                    <a:pt x="1" y="4279"/>
                  </a:lnTo>
                  <a:cubicBezTo>
                    <a:pt x="1" y="4461"/>
                    <a:pt x="154" y="4604"/>
                    <a:pt x="326" y="4604"/>
                  </a:cubicBezTo>
                  <a:lnTo>
                    <a:pt x="5513" y="4604"/>
                  </a:lnTo>
                  <a:cubicBezTo>
                    <a:pt x="5685" y="4604"/>
                    <a:pt x="5838" y="4461"/>
                    <a:pt x="5838" y="4279"/>
                  </a:cubicBezTo>
                  <a:lnTo>
                    <a:pt x="5838" y="2949"/>
                  </a:lnTo>
                  <a:cubicBezTo>
                    <a:pt x="5838" y="2575"/>
                    <a:pt x="5628" y="2240"/>
                    <a:pt x="5303" y="2078"/>
                  </a:cubicBezTo>
                  <a:lnTo>
                    <a:pt x="4250" y="1551"/>
                  </a:lnTo>
                  <a:cubicBezTo>
                    <a:pt x="4030" y="1436"/>
                    <a:pt x="3896" y="1216"/>
                    <a:pt x="3896" y="968"/>
                  </a:cubicBezTo>
                  <a:lnTo>
                    <a:pt x="38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7"/>
            <p:cNvSpPr/>
            <p:nvPr/>
          </p:nvSpPr>
          <p:spPr>
            <a:xfrm>
              <a:off x="5639247" y="3071909"/>
              <a:ext cx="52047" cy="33954"/>
            </a:xfrm>
            <a:custGeom>
              <a:avLst/>
              <a:gdLst/>
              <a:ahLst/>
              <a:cxnLst/>
              <a:rect l="l" t="t" r="r" b="b"/>
              <a:pathLst>
                <a:path w="1982" h="1293" extrusionOk="0">
                  <a:moveTo>
                    <a:pt x="20" y="1"/>
                  </a:moveTo>
                  <a:lnTo>
                    <a:pt x="20" y="977"/>
                  </a:lnTo>
                  <a:cubicBezTo>
                    <a:pt x="10" y="1015"/>
                    <a:pt x="10" y="1054"/>
                    <a:pt x="1" y="1092"/>
                  </a:cubicBezTo>
                  <a:cubicBezTo>
                    <a:pt x="307" y="1226"/>
                    <a:pt x="652" y="1293"/>
                    <a:pt x="987" y="1293"/>
                  </a:cubicBezTo>
                  <a:cubicBezTo>
                    <a:pt x="1331" y="1293"/>
                    <a:pt x="1666" y="1226"/>
                    <a:pt x="1982" y="1092"/>
                  </a:cubicBezTo>
                  <a:cubicBezTo>
                    <a:pt x="1963" y="1054"/>
                    <a:pt x="1963" y="1015"/>
                    <a:pt x="1963" y="977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57"/>
            <p:cNvSpPr/>
            <p:nvPr/>
          </p:nvSpPr>
          <p:spPr>
            <a:xfrm>
              <a:off x="5588749" y="3116656"/>
              <a:ext cx="153070" cy="76180"/>
            </a:xfrm>
            <a:custGeom>
              <a:avLst/>
              <a:gdLst/>
              <a:ahLst/>
              <a:cxnLst/>
              <a:rect l="l" t="t" r="r" b="b"/>
              <a:pathLst>
                <a:path w="5829" h="2901" extrusionOk="0">
                  <a:moveTo>
                    <a:pt x="1283" y="0"/>
                  </a:moveTo>
                  <a:lnTo>
                    <a:pt x="536" y="374"/>
                  </a:lnTo>
                  <a:cubicBezTo>
                    <a:pt x="201" y="536"/>
                    <a:pt x="0" y="871"/>
                    <a:pt x="0" y="1235"/>
                  </a:cubicBezTo>
                  <a:lnTo>
                    <a:pt x="0" y="2575"/>
                  </a:lnTo>
                  <a:cubicBezTo>
                    <a:pt x="0" y="2757"/>
                    <a:pt x="144" y="2900"/>
                    <a:pt x="326" y="2900"/>
                  </a:cubicBezTo>
                  <a:lnTo>
                    <a:pt x="5503" y="2900"/>
                  </a:lnTo>
                  <a:cubicBezTo>
                    <a:pt x="5685" y="2900"/>
                    <a:pt x="5828" y="2757"/>
                    <a:pt x="5828" y="2575"/>
                  </a:cubicBezTo>
                  <a:lnTo>
                    <a:pt x="5828" y="1245"/>
                  </a:lnTo>
                  <a:cubicBezTo>
                    <a:pt x="5828" y="871"/>
                    <a:pt x="5618" y="536"/>
                    <a:pt x="5293" y="374"/>
                  </a:cubicBezTo>
                  <a:lnTo>
                    <a:pt x="4546" y="0"/>
                  </a:lnTo>
                  <a:cubicBezTo>
                    <a:pt x="4163" y="589"/>
                    <a:pt x="3539" y="883"/>
                    <a:pt x="2914" y="883"/>
                  </a:cubicBezTo>
                  <a:cubicBezTo>
                    <a:pt x="2290" y="883"/>
                    <a:pt x="1665" y="589"/>
                    <a:pt x="1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57"/>
            <p:cNvSpPr/>
            <p:nvPr/>
          </p:nvSpPr>
          <p:spPr>
            <a:xfrm>
              <a:off x="5614116" y="3005314"/>
              <a:ext cx="102073" cy="83717"/>
            </a:xfrm>
            <a:custGeom>
              <a:avLst/>
              <a:gdLst/>
              <a:ahLst/>
              <a:cxnLst/>
              <a:rect l="l" t="t" r="r" b="b"/>
              <a:pathLst>
                <a:path w="3887" h="3188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01" y="403"/>
                    <a:pt x="948" y="604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44" y="2460"/>
                    <a:pt x="967" y="3188"/>
                    <a:pt x="1944" y="3188"/>
                  </a:cubicBezTo>
                  <a:cubicBezTo>
                    <a:pt x="2958" y="3178"/>
                    <a:pt x="3800" y="2403"/>
                    <a:pt x="3877" y="1398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7"/>
            <p:cNvSpPr/>
            <p:nvPr/>
          </p:nvSpPr>
          <p:spPr>
            <a:xfrm>
              <a:off x="5614116" y="3005314"/>
              <a:ext cx="102073" cy="82955"/>
            </a:xfrm>
            <a:custGeom>
              <a:avLst/>
              <a:gdLst/>
              <a:ahLst/>
              <a:cxnLst/>
              <a:rect l="l" t="t" r="r" b="b"/>
              <a:pathLst>
                <a:path w="3887" h="3159" extrusionOk="0">
                  <a:moveTo>
                    <a:pt x="1495" y="1"/>
                  </a:moveTo>
                  <a:cubicBezTo>
                    <a:pt x="1376" y="1"/>
                    <a:pt x="1262" y="72"/>
                    <a:pt x="1207" y="183"/>
                  </a:cubicBezTo>
                  <a:cubicBezTo>
                    <a:pt x="1130" y="345"/>
                    <a:pt x="1025" y="489"/>
                    <a:pt x="910" y="613"/>
                  </a:cubicBezTo>
                  <a:cubicBezTo>
                    <a:pt x="862" y="671"/>
                    <a:pt x="814" y="719"/>
                    <a:pt x="766" y="766"/>
                  </a:cubicBezTo>
                  <a:cubicBezTo>
                    <a:pt x="594" y="920"/>
                    <a:pt x="393" y="1054"/>
                    <a:pt x="192" y="1159"/>
                  </a:cubicBezTo>
                  <a:cubicBezTo>
                    <a:pt x="68" y="1216"/>
                    <a:pt x="1" y="1350"/>
                    <a:pt x="20" y="1494"/>
                  </a:cubicBezTo>
                  <a:cubicBezTo>
                    <a:pt x="135" y="2346"/>
                    <a:pt x="795" y="3025"/>
                    <a:pt x="1647" y="3159"/>
                  </a:cubicBezTo>
                  <a:cubicBezTo>
                    <a:pt x="1207" y="2891"/>
                    <a:pt x="948" y="2403"/>
                    <a:pt x="977" y="1886"/>
                  </a:cubicBezTo>
                  <a:lnTo>
                    <a:pt x="977" y="1427"/>
                  </a:lnTo>
                  <a:cubicBezTo>
                    <a:pt x="1044" y="1369"/>
                    <a:pt x="1120" y="1312"/>
                    <a:pt x="1197" y="1255"/>
                  </a:cubicBezTo>
                  <a:cubicBezTo>
                    <a:pt x="1369" y="1092"/>
                    <a:pt x="1532" y="910"/>
                    <a:pt x="1656" y="699"/>
                  </a:cubicBezTo>
                  <a:cubicBezTo>
                    <a:pt x="2278" y="891"/>
                    <a:pt x="2853" y="1207"/>
                    <a:pt x="3350" y="1618"/>
                  </a:cubicBezTo>
                  <a:cubicBezTo>
                    <a:pt x="3408" y="1676"/>
                    <a:pt x="3561" y="1819"/>
                    <a:pt x="3743" y="1982"/>
                  </a:cubicBezTo>
                  <a:cubicBezTo>
                    <a:pt x="3819" y="1790"/>
                    <a:pt x="3867" y="1589"/>
                    <a:pt x="3886" y="1389"/>
                  </a:cubicBezTo>
                  <a:cubicBezTo>
                    <a:pt x="3886" y="1293"/>
                    <a:pt x="3848" y="1197"/>
                    <a:pt x="3771" y="1130"/>
                  </a:cubicBezTo>
                  <a:cubicBezTo>
                    <a:pt x="3130" y="604"/>
                    <a:pt x="2374" y="211"/>
                    <a:pt x="1570" y="10"/>
                  </a:cubicBezTo>
                  <a:cubicBezTo>
                    <a:pt x="1545" y="4"/>
                    <a:pt x="1520" y="1"/>
                    <a:pt x="14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57"/>
            <p:cNvSpPr/>
            <p:nvPr/>
          </p:nvSpPr>
          <p:spPr>
            <a:xfrm>
              <a:off x="5588749" y="3133751"/>
              <a:ext cx="33954" cy="59085"/>
            </a:xfrm>
            <a:custGeom>
              <a:avLst/>
              <a:gdLst/>
              <a:ahLst/>
              <a:cxnLst/>
              <a:rect l="l" t="t" r="r" b="b"/>
              <a:pathLst>
                <a:path w="1293" h="2250" extrusionOk="0">
                  <a:moveTo>
                    <a:pt x="192" y="0"/>
                  </a:moveTo>
                  <a:cubicBezTo>
                    <a:pt x="67" y="172"/>
                    <a:pt x="0" y="373"/>
                    <a:pt x="0" y="584"/>
                  </a:cubicBezTo>
                  <a:lnTo>
                    <a:pt x="0" y="1924"/>
                  </a:lnTo>
                  <a:cubicBezTo>
                    <a:pt x="0" y="2106"/>
                    <a:pt x="144" y="2249"/>
                    <a:pt x="316" y="2249"/>
                  </a:cubicBezTo>
                  <a:lnTo>
                    <a:pt x="1292" y="2249"/>
                  </a:lnTo>
                  <a:lnTo>
                    <a:pt x="1292" y="1197"/>
                  </a:lnTo>
                  <a:cubicBezTo>
                    <a:pt x="1292" y="996"/>
                    <a:pt x="1206" y="814"/>
                    <a:pt x="1053" y="68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57"/>
            <p:cNvSpPr/>
            <p:nvPr/>
          </p:nvSpPr>
          <p:spPr>
            <a:xfrm>
              <a:off x="5707602" y="3133751"/>
              <a:ext cx="34217" cy="59085"/>
            </a:xfrm>
            <a:custGeom>
              <a:avLst/>
              <a:gdLst/>
              <a:ahLst/>
              <a:cxnLst/>
              <a:rect l="l" t="t" r="r" b="b"/>
              <a:pathLst>
                <a:path w="1303" h="2250" extrusionOk="0">
                  <a:moveTo>
                    <a:pt x="1101" y="0"/>
                  </a:moveTo>
                  <a:lnTo>
                    <a:pt x="240" y="689"/>
                  </a:lnTo>
                  <a:cubicBezTo>
                    <a:pt x="87" y="814"/>
                    <a:pt x="1" y="996"/>
                    <a:pt x="1" y="1197"/>
                  </a:cubicBezTo>
                  <a:lnTo>
                    <a:pt x="1" y="2249"/>
                  </a:lnTo>
                  <a:lnTo>
                    <a:pt x="977" y="2249"/>
                  </a:lnTo>
                  <a:cubicBezTo>
                    <a:pt x="1149" y="2249"/>
                    <a:pt x="1302" y="2106"/>
                    <a:pt x="1302" y="1924"/>
                  </a:cubicBezTo>
                  <a:lnTo>
                    <a:pt x="1302" y="584"/>
                  </a:lnTo>
                  <a:cubicBezTo>
                    <a:pt x="1302" y="373"/>
                    <a:pt x="1226" y="172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57"/>
            <p:cNvSpPr/>
            <p:nvPr/>
          </p:nvSpPr>
          <p:spPr>
            <a:xfrm>
              <a:off x="5335419" y="2971648"/>
              <a:ext cx="41727" cy="91752"/>
            </a:xfrm>
            <a:custGeom>
              <a:avLst/>
              <a:gdLst/>
              <a:ahLst/>
              <a:cxnLst/>
              <a:rect l="l" t="t" r="r" b="b"/>
              <a:pathLst>
                <a:path w="1589" h="3494" extrusionOk="0">
                  <a:moveTo>
                    <a:pt x="957" y="0"/>
                  </a:moveTo>
                  <a:cubicBezTo>
                    <a:pt x="431" y="0"/>
                    <a:pt x="0" y="421"/>
                    <a:pt x="0" y="948"/>
                  </a:cubicBezTo>
                  <a:lnTo>
                    <a:pt x="0" y="1178"/>
                  </a:lnTo>
                  <a:cubicBezTo>
                    <a:pt x="0" y="1446"/>
                    <a:pt x="39" y="1713"/>
                    <a:pt x="134" y="1981"/>
                  </a:cubicBezTo>
                  <a:lnTo>
                    <a:pt x="632" y="3494"/>
                  </a:lnTo>
                  <a:lnTo>
                    <a:pt x="1589" y="3494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57"/>
            <p:cNvSpPr/>
            <p:nvPr/>
          </p:nvSpPr>
          <p:spPr>
            <a:xfrm>
              <a:off x="5351989" y="2963114"/>
              <a:ext cx="100313" cy="100287"/>
            </a:xfrm>
            <a:custGeom>
              <a:avLst/>
              <a:gdLst/>
              <a:ahLst/>
              <a:cxnLst/>
              <a:rect l="l" t="t" r="r" b="b"/>
              <a:pathLst>
                <a:path w="3820" h="3819" extrusionOk="0">
                  <a:moveTo>
                    <a:pt x="958" y="0"/>
                  </a:moveTo>
                  <a:cubicBezTo>
                    <a:pt x="432" y="0"/>
                    <a:pt x="1" y="431"/>
                    <a:pt x="1" y="957"/>
                  </a:cubicBezTo>
                  <a:cubicBezTo>
                    <a:pt x="1" y="1311"/>
                    <a:pt x="288" y="1598"/>
                    <a:pt x="642" y="1598"/>
                  </a:cubicBezTo>
                  <a:lnTo>
                    <a:pt x="3188" y="3819"/>
                  </a:lnTo>
                  <a:lnTo>
                    <a:pt x="3724" y="1933"/>
                  </a:lnTo>
                  <a:cubicBezTo>
                    <a:pt x="3791" y="1704"/>
                    <a:pt x="3819" y="1474"/>
                    <a:pt x="3819" y="1235"/>
                  </a:cubicBezTo>
                  <a:lnTo>
                    <a:pt x="3819" y="641"/>
                  </a:lnTo>
                  <a:cubicBezTo>
                    <a:pt x="3819" y="287"/>
                    <a:pt x="3542" y="0"/>
                    <a:pt x="31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57"/>
            <p:cNvSpPr/>
            <p:nvPr/>
          </p:nvSpPr>
          <p:spPr>
            <a:xfrm>
              <a:off x="5368848" y="3088505"/>
              <a:ext cx="50025" cy="36974"/>
            </a:xfrm>
            <a:custGeom>
              <a:avLst/>
              <a:gdLst/>
              <a:ahLst/>
              <a:cxnLst/>
              <a:rect l="l" t="t" r="r" b="b"/>
              <a:pathLst>
                <a:path w="1905" h="1408" extrusionOk="0">
                  <a:moveTo>
                    <a:pt x="0" y="1"/>
                  </a:moveTo>
                  <a:lnTo>
                    <a:pt x="0" y="1407"/>
                  </a:lnTo>
                  <a:lnTo>
                    <a:pt x="1905" y="1407"/>
                  </a:lnTo>
                  <a:lnTo>
                    <a:pt x="190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57"/>
            <p:cNvSpPr/>
            <p:nvPr/>
          </p:nvSpPr>
          <p:spPr>
            <a:xfrm>
              <a:off x="5368848" y="3088505"/>
              <a:ext cx="50025" cy="20246"/>
            </a:xfrm>
            <a:custGeom>
              <a:avLst/>
              <a:gdLst/>
              <a:ahLst/>
              <a:cxnLst/>
              <a:rect l="l" t="t" r="r" b="b"/>
              <a:pathLst>
                <a:path w="1905" h="771" extrusionOk="0">
                  <a:moveTo>
                    <a:pt x="0" y="1"/>
                  </a:moveTo>
                  <a:lnTo>
                    <a:pt x="0" y="584"/>
                  </a:lnTo>
                  <a:cubicBezTo>
                    <a:pt x="306" y="709"/>
                    <a:pt x="629" y="771"/>
                    <a:pt x="952" y="771"/>
                  </a:cubicBezTo>
                  <a:cubicBezTo>
                    <a:pt x="1275" y="771"/>
                    <a:pt x="1598" y="709"/>
                    <a:pt x="1905" y="584"/>
                  </a:cubicBezTo>
                  <a:lnTo>
                    <a:pt x="19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57"/>
            <p:cNvSpPr/>
            <p:nvPr/>
          </p:nvSpPr>
          <p:spPr>
            <a:xfrm>
              <a:off x="5310288" y="3108620"/>
              <a:ext cx="166882" cy="84216"/>
            </a:xfrm>
            <a:custGeom>
              <a:avLst/>
              <a:gdLst/>
              <a:ahLst/>
              <a:cxnLst/>
              <a:rect l="l" t="t" r="r" b="b"/>
              <a:pathLst>
                <a:path w="6355" h="3207" extrusionOk="0">
                  <a:moveTo>
                    <a:pt x="2221" y="0"/>
                  </a:moveTo>
                  <a:lnTo>
                    <a:pt x="689" y="440"/>
                  </a:lnTo>
                  <a:cubicBezTo>
                    <a:pt x="278" y="555"/>
                    <a:pt x="0" y="929"/>
                    <a:pt x="0" y="1359"/>
                  </a:cubicBezTo>
                  <a:lnTo>
                    <a:pt x="0" y="2890"/>
                  </a:lnTo>
                  <a:cubicBezTo>
                    <a:pt x="0" y="3063"/>
                    <a:pt x="144" y="3206"/>
                    <a:pt x="316" y="3206"/>
                  </a:cubicBezTo>
                  <a:lnTo>
                    <a:pt x="6039" y="3206"/>
                  </a:lnTo>
                  <a:cubicBezTo>
                    <a:pt x="6211" y="3206"/>
                    <a:pt x="6355" y="3063"/>
                    <a:pt x="6355" y="2890"/>
                  </a:cubicBezTo>
                  <a:lnTo>
                    <a:pt x="6355" y="1359"/>
                  </a:lnTo>
                  <a:cubicBezTo>
                    <a:pt x="6355" y="938"/>
                    <a:pt x="6077" y="565"/>
                    <a:pt x="5666" y="440"/>
                  </a:cubicBezTo>
                  <a:lnTo>
                    <a:pt x="4135" y="0"/>
                  </a:lnTo>
                  <a:lnTo>
                    <a:pt x="3178" y="632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57"/>
            <p:cNvSpPr/>
            <p:nvPr/>
          </p:nvSpPr>
          <p:spPr>
            <a:xfrm>
              <a:off x="5385418" y="3125453"/>
              <a:ext cx="16859" cy="67383"/>
            </a:xfrm>
            <a:custGeom>
              <a:avLst/>
              <a:gdLst/>
              <a:ahLst/>
              <a:cxnLst/>
              <a:rect l="l" t="t" r="r" b="b"/>
              <a:pathLst>
                <a:path w="642" h="2566" extrusionOk="0">
                  <a:moveTo>
                    <a:pt x="163" y="0"/>
                  </a:moveTo>
                  <a:lnTo>
                    <a:pt x="1" y="2565"/>
                  </a:lnTo>
                  <a:lnTo>
                    <a:pt x="642" y="256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57"/>
            <p:cNvSpPr/>
            <p:nvPr/>
          </p:nvSpPr>
          <p:spPr>
            <a:xfrm>
              <a:off x="5343717" y="3005051"/>
              <a:ext cx="100287" cy="91779"/>
            </a:xfrm>
            <a:custGeom>
              <a:avLst/>
              <a:gdLst/>
              <a:ahLst/>
              <a:cxnLst/>
              <a:rect l="l" t="t" r="r" b="b"/>
              <a:pathLst>
                <a:path w="3819" h="3495" extrusionOk="0">
                  <a:moveTo>
                    <a:pt x="1196" y="0"/>
                  </a:moveTo>
                  <a:cubicBezTo>
                    <a:pt x="1034" y="0"/>
                    <a:pt x="874" y="75"/>
                    <a:pt x="766" y="183"/>
                  </a:cubicBezTo>
                  <a:lnTo>
                    <a:pt x="192" y="767"/>
                  </a:lnTo>
                  <a:cubicBezTo>
                    <a:pt x="67" y="882"/>
                    <a:pt x="0" y="1044"/>
                    <a:pt x="0" y="1217"/>
                  </a:cubicBezTo>
                  <a:lnTo>
                    <a:pt x="0" y="1590"/>
                  </a:lnTo>
                  <a:cubicBezTo>
                    <a:pt x="0" y="2633"/>
                    <a:pt x="852" y="3494"/>
                    <a:pt x="1905" y="3494"/>
                  </a:cubicBezTo>
                  <a:cubicBezTo>
                    <a:pt x="2957" y="3494"/>
                    <a:pt x="3809" y="2633"/>
                    <a:pt x="3819" y="1590"/>
                  </a:cubicBezTo>
                  <a:lnTo>
                    <a:pt x="3819" y="1178"/>
                  </a:lnTo>
                  <a:cubicBezTo>
                    <a:pt x="3819" y="1016"/>
                    <a:pt x="3752" y="853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5" y="1"/>
                    <a:pt x="1206" y="0"/>
                    <a:pt x="11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57"/>
            <p:cNvSpPr/>
            <p:nvPr/>
          </p:nvSpPr>
          <p:spPr>
            <a:xfrm>
              <a:off x="5343717" y="3005051"/>
              <a:ext cx="100051" cy="89757"/>
            </a:xfrm>
            <a:custGeom>
              <a:avLst/>
              <a:gdLst/>
              <a:ahLst/>
              <a:cxnLst/>
              <a:rect l="l" t="t" r="r" b="b"/>
              <a:pathLst>
                <a:path w="3810" h="3418" extrusionOk="0">
                  <a:moveTo>
                    <a:pt x="1193" y="0"/>
                  </a:moveTo>
                  <a:cubicBezTo>
                    <a:pt x="1031" y="0"/>
                    <a:pt x="873" y="67"/>
                    <a:pt x="766" y="183"/>
                  </a:cubicBezTo>
                  <a:lnTo>
                    <a:pt x="182" y="757"/>
                  </a:lnTo>
                  <a:cubicBezTo>
                    <a:pt x="67" y="882"/>
                    <a:pt x="0" y="1044"/>
                    <a:pt x="0" y="1207"/>
                  </a:cubicBezTo>
                  <a:lnTo>
                    <a:pt x="0" y="1580"/>
                  </a:lnTo>
                  <a:cubicBezTo>
                    <a:pt x="0" y="2432"/>
                    <a:pt x="565" y="3179"/>
                    <a:pt x="1378" y="3418"/>
                  </a:cubicBezTo>
                  <a:cubicBezTo>
                    <a:pt x="1101" y="3073"/>
                    <a:pt x="957" y="2652"/>
                    <a:pt x="957" y="2222"/>
                  </a:cubicBezTo>
                  <a:lnTo>
                    <a:pt x="957" y="1293"/>
                  </a:lnTo>
                  <a:cubicBezTo>
                    <a:pt x="957" y="946"/>
                    <a:pt x="1236" y="660"/>
                    <a:pt x="1578" y="660"/>
                  </a:cubicBezTo>
                  <a:cubicBezTo>
                    <a:pt x="1594" y="660"/>
                    <a:pt x="1611" y="660"/>
                    <a:pt x="1627" y="662"/>
                  </a:cubicBezTo>
                  <a:cubicBezTo>
                    <a:pt x="2268" y="700"/>
                    <a:pt x="3225" y="805"/>
                    <a:pt x="3809" y="1083"/>
                  </a:cubicBezTo>
                  <a:cubicBezTo>
                    <a:pt x="3790" y="949"/>
                    <a:pt x="3733" y="824"/>
                    <a:pt x="3637" y="729"/>
                  </a:cubicBezTo>
                  <a:cubicBezTo>
                    <a:pt x="3139" y="250"/>
                    <a:pt x="2240" y="30"/>
                    <a:pt x="1225" y="1"/>
                  </a:cubicBezTo>
                  <a:cubicBezTo>
                    <a:pt x="1214" y="1"/>
                    <a:pt x="1203" y="0"/>
                    <a:pt x="11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57"/>
            <p:cNvSpPr/>
            <p:nvPr/>
          </p:nvSpPr>
          <p:spPr>
            <a:xfrm>
              <a:off x="5310288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73" y="1"/>
                  </a:moveTo>
                  <a:cubicBezTo>
                    <a:pt x="67" y="163"/>
                    <a:pt x="0" y="345"/>
                    <a:pt x="0" y="546"/>
                  </a:cubicBezTo>
                  <a:lnTo>
                    <a:pt x="0" y="2077"/>
                  </a:lnTo>
                  <a:cubicBezTo>
                    <a:pt x="0" y="2250"/>
                    <a:pt x="144" y="2393"/>
                    <a:pt x="326" y="2393"/>
                  </a:cubicBezTo>
                  <a:lnTo>
                    <a:pt x="1283" y="2393"/>
                  </a:lnTo>
                  <a:lnTo>
                    <a:pt x="1273" y="1494"/>
                  </a:lnTo>
                  <a:cubicBezTo>
                    <a:pt x="1273" y="1235"/>
                    <a:pt x="1177" y="996"/>
                    <a:pt x="996" y="814"/>
                  </a:cubicBez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57"/>
            <p:cNvSpPr/>
            <p:nvPr/>
          </p:nvSpPr>
          <p:spPr>
            <a:xfrm>
              <a:off x="5443742" y="3129970"/>
              <a:ext cx="33692" cy="62866"/>
            </a:xfrm>
            <a:custGeom>
              <a:avLst/>
              <a:gdLst/>
              <a:ahLst/>
              <a:cxnLst/>
              <a:rect l="l" t="t" r="r" b="b"/>
              <a:pathLst>
                <a:path w="1283" h="2394" extrusionOk="0">
                  <a:moveTo>
                    <a:pt x="1110" y="1"/>
                  </a:moveTo>
                  <a:lnTo>
                    <a:pt x="287" y="814"/>
                  </a:lnTo>
                  <a:cubicBezTo>
                    <a:pt x="105" y="996"/>
                    <a:pt x="10" y="1235"/>
                    <a:pt x="10" y="1494"/>
                  </a:cubicBezTo>
                  <a:lnTo>
                    <a:pt x="0" y="1494"/>
                  </a:lnTo>
                  <a:lnTo>
                    <a:pt x="0" y="2393"/>
                  </a:lnTo>
                  <a:lnTo>
                    <a:pt x="957" y="2393"/>
                  </a:lnTo>
                  <a:cubicBezTo>
                    <a:pt x="1139" y="2393"/>
                    <a:pt x="1283" y="2250"/>
                    <a:pt x="1283" y="2077"/>
                  </a:cubicBezTo>
                  <a:lnTo>
                    <a:pt x="1283" y="546"/>
                  </a:lnTo>
                  <a:cubicBezTo>
                    <a:pt x="1283" y="345"/>
                    <a:pt x="1216" y="163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57"/>
            <p:cNvSpPr/>
            <p:nvPr/>
          </p:nvSpPr>
          <p:spPr>
            <a:xfrm>
              <a:off x="5385681" y="3125453"/>
              <a:ext cx="16596" cy="16623"/>
            </a:xfrm>
            <a:custGeom>
              <a:avLst/>
              <a:gdLst/>
              <a:ahLst/>
              <a:cxnLst/>
              <a:rect l="l" t="t" r="r" b="b"/>
              <a:pathLst>
                <a:path w="632" h="633" extrusionOk="0">
                  <a:moveTo>
                    <a:pt x="0" y="0"/>
                  </a:moveTo>
                  <a:lnTo>
                    <a:pt x="0" y="498"/>
                  </a:lnTo>
                  <a:cubicBezTo>
                    <a:pt x="0" y="575"/>
                    <a:pt x="58" y="632"/>
                    <a:pt x="134" y="632"/>
                  </a:cubicBezTo>
                  <a:lnTo>
                    <a:pt x="498" y="632"/>
                  </a:lnTo>
                  <a:cubicBezTo>
                    <a:pt x="575" y="632"/>
                    <a:pt x="632" y="575"/>
                    <a:pt x="632" y="498"/>
                  </a:cubicBezTo>
                  <a:lnTo>
                    <a:pt x="6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57"/>
            <p:cNvSpPr/>
            <p:nvPr/>
          </p:nvSpPr>
          <p:spPr>
            <a:xfrm>
              <a:off x="5359788" y="3102055"/>
              <a:ext cx="33954" cy="35110"/>
            </a:xfrm>
            <a:custGeom>
              <a:avLst/>
              <a:gdLst/>
              <a:ahLst/>
              <a:cxnLst/>
              <a:rect l="l" t="t" r="r" b="b"/>
              <a:pathLst>
                <a:path w="1293" h="1337" extrusionOk="0">
                  <a:moveTo>
                    <a:pt x="299" y="0"/>
                  </a:moveTo>
                  <a:cubicBezTo>
                    <a:pt x="256" y="0"/>
                    <a:pt x="214" y="20"/>
                    <a:pt x="192" y="59"/>
                  </a:cubicBezTo>
                  <a:lnTo>
                    <a:pt x="1" y="355"/>
                  </a:lnTo>
                  <a:lnTo>
                    <a:pt x="479" y="1236"/>
                  </a:lnTo>
                  <a:cubicBezTo>
                    <a:pt x="509" y="1301"/>
                    <a:pt x="571" y="1337"/>
                    <a:pt x="637" y="1337"/>
                  </a:cubicBezTo>
                  <a:cubicBezTo>
                    <a:pt x="678" y="1337"/>
                    <a:pt x="720" y="1323"/>
                    <a:pt x="757" y="1293"/>
                  </a:cubicBezTo>
                  <a:lnTo>
                    <a:pt x="1293" y="882"/>
                  </a:lnTo>
                  <a:lnTo>
                    <a:pt x="383" y="30"/>
                  </a:lnTo>
                  <a:cubicBezTo>
                    <a:pt x="359" y="10"/>
                    <a:pt x="329" y="0"/>
                    <a:pt x="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57"/>
            <p:cNvSpPr/>
            <p:nvPr/>
          </p:nvSpPr>
          <p:spPr>
            <a:xfrm>
              <a:off x="5393716" y="3102055"/>
              <a:ext cx="34217" cy="35110"/>
            </a:xfrm>
            <a:custGeom>
              <a:avLst/>
              <a:gdLst/>
              <a:ahLst/>
              <a:cxnLst/>
              <a:rect l="l" t="t" r="r" b="b"/>
              <a:pathLst>
                <a:path w="1303" h="1337" extrusionOk="0">
                  <a:moveTo>
                    <a:pt x="1001" y="0"/>
                  </a:moveTo>
                  <a:cubicBezTo>
                    <a:pt x="972" y="0"/>
                    <a:pt x="943" y="10"/>
                    <a:pt x="919" y="30"/>
                  </a:cubicBezTo>
                  <a:lnTo>
                    <a:pt x="1" y="882"/>
                  </a:lnTo>
                  <a:lnTo>
                    <a:pt x="546" y="1293"/>
                  </a:lnTo>
                  <a:cubicBezTo>
                    <a:pt x="579" y="1323"/>
                    <a:pt x="619" y="1337"/>
                    <a:pt x="659" y="1337"/>
                  </a:cubicBezTo>
                  <a:cubicBezTo>
                    <a:pt x="724" y="1337"/>
                    <a:pt x="788" y="1301"/>
                    <a:pt x="824" y="1236"/>
                  </a:cubicBezTo>
                  <a:lnTo>
                    <a:pt x="1302" y="355"/>
                  </a:lnTo>
                  <a:lnTo>
                    <a:pt x="1111" y="59"/>
                  </a:lnTo>
                  <a:cubicBezTo>
                    <a:pt x="1083" y="20"/>
                    <a:pt x="1042" y="0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57"/>
            <p:cNvSpPr/>
            <p:nvPr/>
          </p:nvSpPr>
          <p:spPr>
            <a:xfrm>
              <a:off x="5413569" y="3157884"/>
              <a:ext cx="93774" cy="55803"/>
            </a:xfrm>
            <a:custGeom>
              <a:avLst/>
              <a:gdLst/>
              <a:ahLst/>
              <a:cxnLst/>
              <a:rect l="l" t="t" r="r" b="b"/>
              <a:pathLst>
                <a:path w="3571" h="2125" extrusionOk="0">
                  <a:moveTo>
                    <a:pt x="1366" y="0"/>
                  </a:moveTo>
                  <a:cubicBezTo>
                    <a:pt x="1314" y="0"/>
                    <a:pt x="1260" y="17"/>
                    <a:pt x="1207" y="57"/>
                  </a:cubicBezTo>
                  <a:lnTo>
                    <a:pt x="144" y="852"/>
                  </a:lnTo>
                  <a:cubicBezTo>
                    <a:pt x="1" y="957"/>
                    <a:pt x="1" y="1168"/>
                    <a:pt x="144" y="1273"/>
                  </a:cubicBezTo>
                  <a:lnTo>
                    <a:pt x="1207" y="2067"/>
                  </a:lnTo>
                  <a:cubicBezTo>
                    <a:pt x="1260" y="2107"/>
                    <a:pt x="1314" y="2125"/>
                    <a:pt x="1366" y="2125"/>
                  </a:cubicBezTo>
                  <a:cubicBezTo>
                    <a:pt x="1586" y="2125"/>
                    <a:pt x="1755" y="1816"/>
                    <a:pt x="1522" y="1646"/>
                  </a:cubicBezTo>
                  <a:lnTo>
                    <a:pt x="1101" y="1330"/>
                  </a:lnTo>
                  <a:lnTo>
                    <a:pt x="3226" y="1330"/>
                  </a:lnTo>
                  <a:cubicBezTo>
                    <a:pt x="3570" y="1330"/>
                    <a:pt x="3570" y="794"/>
                    <a:pt x="3226" y="794"/>
                  </a:cubicBezTo>
                  <a:lnTo>
                    <a:pt x="3226" y="804"/>
                  </a:lnTo>
                  <a:lnTo>
                    <a:pt x="1101" y="804"/>
                  </a:lnTo>
                  <a:lnTo>
                    <a:pt x="1522" y="478"/>
                  </a:lnTo>
                  <a:cubicBezTo>
                    <a:pt x="1755" y="308"/>
                    <a:pt x="1586" y="0"/>
                    <a:pt x="13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57"/>
            <p:cNvSpPr/>
            <p:nvPr/>
          </p:nvSpPr>
          <p:spPr>
            <a:xfrm>
              <a:off x="5544501" y="3157884"/>
              <a:ext cx="93774" cy="55908"/>
            </a:xfrm>
            <a:custGeom>
              <a:avLst/>
              <a:gdLst/>
              <a:ahLst/>
              <a:cxnLst/>
              <a:rect l="l" t="t" r="r" b="b"/>
              <a:pathLst>
                <a:path w="3571" h="2129" extrusionOk="0">
                  <a:moveTo>
                    <a:pt x="2211" y="0"/>
                  </a:moveTo>
                  <a:cubicBezTo>
                    <a:pt x="1988" y="0"/>
                    <a:pt x="1824" y="308"/>
                    <a:pt x="2049" y="478"/>
                  </a:cubicBezTo>
                  <a:lnTo>
                    <a:pt x="2479" y="804"/>
                  </a:lnTo>
                  <a:lnTo>
                    <a:pt x="355" y="804"/>
                  </a:lnTo>
                  <a:cubicBezTo>
                    <a:pt x="1" y="804"/>
                    <a:pt x="1" y="1330"/>
                    <a:pt x="355" y="1330"/>
                  </a:cubicBezTo>
                  <a:lnTo>
                    <a:pt x="2479" y="1330"/>
                  </a:lnTo>
                  <a:lnTo>
                    <a:pt x="2049" y="1646"/>
                  </a:lnTo>
                  <a:cubicBezTo>
                    <a:pt x="1825" y="1816"/>
                    <a:pt x="1987" y="2128"/>
                    <a:pt x="2208" y="2128"/>
                  </a:cubicBezTo>
                  <a:cubicBezTo>
                    <a:pt x="2261" y="2128"/>
                    <a:pt x="2318" y="2110"/>
                    <a:pt x="2374" y="2067"/>
                  </a:cubicBezTo>
                  <a:lnTo>
                    <a:pt x="3427" y="1273"/>
                  </a:lnTo>
                  <a:cubicBezTo>
                    <a:pt x="3570" y="1168"/>
                    <a:pt x="3570" y="957"/>
                    <a:pt x="3427" y="852"/>
                  </a:cubicBezTo>
                  <a:lnTo>
                    <a:pt x="2374" y="57"/>
                  </a:lnTo>
                  <a:cubicBezTo>
                    <a:pt x="2319" y="17"/>
                    <a:pt x="2263" y="0"/>
                    <a:pt x="22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57"/>
            <p:cNvSpPr/>
            <p:nvPr/>
          </p:nvSpPr>
          <p:spPr>
            <a:xfrm>
              <a:off x="5519134" y="3178971"/>
              <a:ext cx="13839" cy="13865"/>
            </a:xfrm>
            <a:custGeom>
              <a:avLst/>
              <a:gdLst/>
              <a:ahLst/>
              <a:cxnLst/>
              <a:rect l="l" t="t" r="r" b="b"/>
              <a:pathLst>
                <a:path w="527" h="528" extrusionOk="0">
                  <a:moveTo>
                    <a:pt x="259" y="1"/>
                  </a:moveTo>
                  <a:cubicBezTo>
                    <a:pt x="115" y="1"/>
                    <a:pt x="0" y="116"/>
                    <a:pt x="0" y="259"/>
                  </a:cubicBezTo>
                  <a:cubicBezTo>
                    <a:pt x="0" y="412"/>
                    <a:pt x="115" y="527"/>
                    <a:pt x="259" y="527"/>
                  </a:cubicBezTo>
                  <a:cubicBezTo>
                    <a:pt x="412" y="527"/>
                    <a:pt x="527" y="412"/>
                    <a:pt x="527" y="259"/>
                  </a:cubicBezTo>
                  <a:cubicBezTo>
                    <a:pt x="527" y="116"/>
                    <a:pt x="41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57"/>
          <p:cNvGrpSpPr/>
          <p:nvPr/>
        </p:nvGrpSpPr>
        <p:grpSpPr>
          <a:xfrm>
            <a:off x="6341096" y="1833489"/>
            <a:ext cx="337889" cy="498264"/>
            <a:chOff x="7571379" y="4291056"/>
            <a:chExt cx="232979" cy="343560"/>
          </a:xfrm>
        </p:grpSpPr>
        <p:sp>
          <p:nvSpPr>
            <p:cNvPr id="1913" name="Google Shape;1913;p57"/>
            <p:cNvSpPr/>
            <p:nvPr/>
          </p:nvSpPr>
          <p:spPr>
            <a:xfrm>
              <a:off x="7676682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61" y="843"/>
                    <a:pt x="842" y="651"/>
                    <a:pt x="842" y="422"/>
                  </a:cubicBezTo>
                  <a:cubicBezTo>
                    <a:pt x="842" y="192"/>
                    <a:pt x="661" y="1"/>
                    <a:pt x="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57"/>
            <p:cNvSpPr/>
            <p:nvPr/>
          </p:nvSpPr>
          <p:spPr>
            <a:xfrm>
              <a:off x="7571379" y="4612478"/>
              <a:ext cx="22137" cy="22137"/>
            </a:xfrm>
            <a:custGeom>
              <a:avLst/>
              <a:gdLst/>
              <a:ahLst/>
              <a:cxnLst/>
              <a:rect l="l" t="t" r="r" b="b"/>
              <a:pathLst>
                <a:path w="843" h="843" extrusionOk="0">
                  <a:moveTo>
                    <a:pt x="42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21" y="843"/>
                  </a:cubicBezTo>
                  <a:cubicBezTo>
                    <a:pt x="651" y="843"/>
                    <a:pt x="842" y="651"/>
                    <a:pt x="842" y="422"/>
                  </a:cubicBezTo>
                  <a:cubicBezTo>
                    <a:pt x="842" y="192"/>
                    <a:pt x="651" y="1"/>
                    <a:pt x="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57"/>
            <p:cNvSpPr/>
            <p:nvPr/>
          </p:nvSpPr>
          <p:spPr>
            <a:xfrm>
              <a:off x="7781985" y="4612478"/>
              <a:ext cx="22374" cy="22137"/>
            </a:xfrm>
            <a:custGeom>
              <a:avLst/>
              <a:gdLst/>
              <a:ahLst/>
              <a:cxnLst/>
              <a:rect l="l" t="t" r="r" b="b"/>
              <a:pathLst>
                <a:path w="852" h="843" extrusionOk="0">
                  <a:moveTo>
                    <a:pt x="431" y="1"/>
                  </a:moveTo>
                  <a:cubicBezTo>
                    <a:pt x="192" y="1"/>
                    <a:pt x="0" y="192"/>
                    <a:pt x="0" y="422"/>
                  </a:cubicBezTo>
                  <a:cubicBezTo>
                    <a:pt x="0" y="651"/>
                    <a:pt x="192" y="843"/>
                    <a:pt x="431" y="843"/>
                  </a:cubicBezTo>
                  <a:cubicBezTo>
                    <a:pt x="661" y="843"/>
                    <a:pt x="852" y="651"/>
                    <a:pt x="852" y="422"/>
                  </a:cubicBezTo>
                  <a:cubicBezTo>
                    <a:pt x="852" y="192"/>
                    <a:pt x="661" y="1"/>
                    <a:pt x="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57"/>
            <p:cNvSpPr/>
            <p:nvPr/>
          </p:nvSpPr>
          <p:spPr>
            <a:xfrm>
              <a:off x="7594698" y="4529181"/>
              <a:ext cx="186341" cy="72399"/>
            </a:xfrm>
            <a:custGeom>
              <a:avLst/>
              <a:gdLst/>
              <a:ahLst/>
              <a:cxnLst/>
              <a:rect l="l" t="t" r="r" b="b"/>
              <a:pathLst>
                <a:path w="7096" h="2757" extrusionOk="0">
                  <a:moveTo>
                    <a:pt x="3548" y="0"/>
                  </a:moveTo>
                  <a:cubicBezTo>
                    <a:pt x="3440" y="0"/>
                    <a:pt x="3333" y="72"/>
                    <a:pt x="3333" y="215"/>
                  </a:cubicBezTo>
                  <a:lnTo>
                    <a:pt x="3333" y="426"/>
                  </a:lnTo>
                  <a:lnTo>
                    <a:pt x="1974" y="426"/>
                  </a:lnTo>
                  <a:cubicBezTo>
                    <a:pt x="1696" y="426"/>
                    <a:pt x="1447" y="560"/>
                    <a:pt x="1285" y="780"/>
                  </a:cubicBezTo>
                  <a:lnTo>
                    <a:pt x="117" y="2417"/>
                  </a:lnTo>
                  <a:cubicBezTo>
                    <a:pt x="0" y="2582"/>
                    <a:pt x="145" y="2757"/>
                    <a:pt x="297" y="2757"/>
                  </a:cubicBezTo>
                  <a:cubicBezTo>
                    <a:pt x="356" y="2757"/>
                    <a:pt x="416" y="2730"/>
                    <a:pt x="462" y="2665"/>
                  </a:cubicBezTo>
                  <a:lnTo>
                    <a:pt x="1629" y="1029"/>
                  </a:lnTo>
                  <a:cubicBezTo>
                    <a:pt x="1706" y="914"/>
                    <a:pt x="1840" y="847"/>
                    <a:pt x="1974" y="847"/>
                  </a:cubicBezTo>
                  <a:lnTo>
                    <a:pt x="3342" y="847"/>
                  </a:lnTo>
                  <a:lnTo>
                    <a:pt x="3342" y="2330"/>
                  </a:lnTo>
                  <a:cubicBezTo>
                    <a:pt x="3342" y="2469"/>
                    <a:pt x="3448" y="2539"/>
                    <a:pt x="3553" y="2539"/>
                  </a:cubicBezTo>
                  <a:cubicBezTo>
                    <a:pt x="3658" y="2539"/>
                    <a:pt x="3763" y="2469"/>
                    <a:pt x="3763" y="2330"/>
                  </a:cubicBezTo>
                  <a:lnTo>
                    <a:pt x="3763" y="847"/>
                  </a:lnTo>
                  <a:lnTo>
                    <a:pt x="5122" y="847"/>
                  </a:lnTo>
                  <a:cubicBezTo>
                    <a:pt x="5256" y="847"/>
                    <a:pt x="5390" y="914"/>
                    <a:pt x="5467" y="1029"/>
                  </a:cubicBezTo>
                  <a:lnTo>
                    <a:pt x="6634" y="2665"/>
                  </a:lnTo>
                  <a:cubicBezTo>
                    <a:pt x="6680" y="2730"/>
                    <a:pt x="6740" y="2757"/>
                    <a:pt x="6799" y="2757"/>
                  </a:cubicBezTo>
                  <a:cubicBezTo>
                    <a:pt x="6951" y="2757"/>
                    <a:pt x="7096" y="2582"/>
                    <a:pt x="6979" y="2417"/>
                  </a:cubicBezTo>
                  <a:lnTo>
                    <a:pt x="5811" y="780"/>
                  </a:lnTo>
                  <a:cubicBezTo>
                    <a:pt x="5649" y="560"/>
                    <a:pt x="5390" y="426"/>
                    <a:pt x="5122" y="426"/>
                  </a:cubicBezTo>
                  <a:lnTo>
                    <a:pt x="3763" y="426"/>
                  </a:lnTo>
                  <a:lnTo>
                    <a:pt x="3763" y="215"/>
                  </a:lnTo>
                  <a:cubicBezTo>
                    <a:pt x="3763" y="72"/>
                    <a:pt x="3656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57"/>
            <p:cNvSpPr/>
            <p:nvPr/>
          </p:nvSpPr>
          <p:spPr>
            <a:xfrm>
              <a:off x="7665626" y="4423984"/>
              <a:ext cx="44511" cy="44274"/>
            </a:xfrm>
            <a:custGeom>
              <a:avLst/>
              <a:gdLst/>
              <a:ahLst/>
              <a:cxnLst/>
              <a:rect l="l" t="t" r="r" b="b"/>
              <a:pathLst>
                <a:path w="1695" h="1686" extrusionOk="0">
                  <a:moveTo>
                    <a:pt x="0" y="1"/>
                  </a:moveTo>
                  <a:lnTo>
                    <a:pt x="0" y="1685"/>
                  </a:lnTo>
                  <a:lnTo>
                    <a:pt x="1694" y="1685"/>
                  </a:lnTo>
                  <a:lnTo>
                    <a:pt x="1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57"/>
            <p:cNvSpPr/>
            <p:nvPr/>
          </p:nvSpPr>
          <p:spPr>
            <a:xfrm>
              <a:off x="7665626" y="4423984"/>
              <a:ext cx="44511" cy="22163"/>
            </a:xfrm>
            <a:custGeom>
              <a:avLst/>
              <a:gdLst/>
              <a:ahLst/>
              <a:cxnLst/>
              <a:rect l="l" t="t" r="r" b="b"/>
              <a:pathLst>
                <a:path w="1695" h="844" extrusionOk="0">
                  <a:moveTo>
                    <a:pt x="0" y="1"/>
                  </a:moveTo>
                  <a:lnTo>
                    <a:pt x="0" y="671"/>
                  </a:lnTo>
                  <a:cubicBezTo>
                    <a:pt x="268" y="786"/>
                    <a:pt x="555" y="843"/>
                    <a:pt x="843" y="843"/>
                  </a:cubicBezTo>
                  <a:cubicBezTo>
                    <a:pt x="1132" y="843"/>
                    <a:pt x="1421" y="786"/>
                    <a:pt x="1694" y="671"/>
                  </a:cubicBezTo>
                  <a:lnTo>
                    <a:pt x="16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57"/>
            <p:cNvSpPr/>
            <p:nvPr/>
          </p:nvSpPr>
          <p:spPr>
            <a:xfrm>
              <a:off x="7660086" y="4291056"/>
              <a:ext cx="55566" cy="44248"/>
            </a:xfrm>
            <a:custGeom>
              <a:avLst/>
              <a:gdLst/>
              <a:ahLst/>
              <a:cxnLst/>
              <a:rect l="l" t="t" r="r" b="b"/>
              <a:pathLst>
                <a:path w="2116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02"/>
                    <a:pt x="470" y="1685"/>
                    <a:pt x="1053" y="1685"/>
                  </a:cubicBezTo>
                  <a:cubicBezTo>
                    <a:pt x="1637" y="1685"/>
                    <a:pt x="2116" y="1302"/>
                    <a:pt x="2116" y="842"/>
                  </a:cubicBezTo>
                  <a:cubicBezTo>
                    <a:pt x="2116" y="373"/>
                    <a:pt x="1637" y="0"/>
                    <a:pt x="1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57"/>
            <p:cNvSpPr/>
            <p:nvPr/>
          </p:nvSpPr>
          <p:spPr>
            <a:xfrm>
              <a:off x="7660086" y="4291056"/>
              <a:ext cx="37473" cy="44248"/>
            </a:xfrm>
            <a:custGeom>
              <a:avLst/>
              <a:gdLst/>
              <a:ahLst/>
              <a:cxnLst/>
              <a:rect l="l" t="t" r="r" b="b"/>
              <a:pathLst>
                <a:path w="1427" h="1685" extrusionOk="0">
                  <a:moveTo>
                    <a:pt x="1053" y="0"/>
                  </a:moveTo>
                  <a:cubicBezTo>
                    <a:pt x="470" y="0"/>
                    <a:pt x="1" y="373"/>
                    <a:pt x="1" y="842"/>
                  </a:cubicBezTo>
                  <a:cubicBezTo>
                    <a:pt x="1" y="1311"/>
                    <a:pt x="479" y="1685"/>
                    <a:pt x="1053" y="1685"/>
                  </a:cubicBezTo>
                  <a:cubicBezTo>
                    <a:pt x="1187" y="1685"/>
                    <a:pt x="1312" y="1665"/>
                    <a:pt x="1427" y="1627"/>
                  </a:cubicBezTo>
                  <a:cubicBezTo>
                    <a:pt x="1053" y="1503"/>
                    <a:pt x="776" y="1187"/>
                    <a:pt x="776" y="814"/>
                  </a:cubicBezTo>
                  <a:cubicBezTo>
                    <a:pt x="785" y="460"/>
                    <a:pt x="1015" y="153"/>
                    <a:pt x="1340" y="29"/>
                  </a:cubicBezTo>
                  <a:cubicBezTo>
                    <a:pt x="1254" y="10"/>
                    <a:pt x="1149" y="0"/>
                    <a:pt x="1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57"/>
            <p:cNvSpPr/>
            <p:nvPr/>
          </p:nvSpPr>
          <p:spPr>
            <a:xfrm>
              <a:off x="7632434" y="4313167"/>
              <a:ext cx="110870" cy="110843"/>
            </a:xfrm>
            <a:custGeom>
              <a:avLst/>
              <a:gdLst/>
              <a:ahLst/>
              <a:cxnLst/>
              <a:rect l="l" t="t" r="r" b="b"/>
              <a:pathLst>
                <a:path w="4222" h="4221" extrusionOk="0">
                  <a:moveTo>
                    <a:pt x="2106" y="0"/>
                  </a:moveTo>
                  <a:cubicBezTo>
                    <a:pt x="948" y="0"/>
                    <a:pt x="1" y="948"/>
                    <a:pt x="1" y="2106"/>
                  </a:cubicBezTo>
                  <a:cubicBezTo>
                    <a:pt x="1" y="3273"/>
                    <a:pt x="948" y="4221"/>
                    <a:pt x="2106" y="4221"/>
                  </a:cubicBezTo>
                  <a:cubicBezTo>
                    <a:pt x="3274" y="4221"/>
                    <a:pt x="4221" y="3273"/>
                    <a:pt x="4221" y="2106"/>
                  </a:cubicBezTo>
                  <a:cubicBezTo>
                    <a:pt x="4221" y="948"/>
                    <a:pt x="3274" y="0"/>
                    <a:pt x="2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57"/>
            <p:cNvSpPr/>
            <p:nvPr/>
          </p:nvSpPr>
          <p:spPr>
            <a:xfrm>
              <a:off x="7658641" y="4313140"/>
              <a:ext cx="88181" cy="109636"/>
            </a:xfrm>
            <a:custGeom>
              <a:avLst/>
              <a:gdLst/>
              <a:ahLst/>
              <a:cxnLst/>
              <a:rect l="l" t="t" r="r" b="b"/>
              <a:pathLst>
                <a:path w="3358" h="4175" extrusionOk="0">
                  <a:moveTo>
                    <a:pt x="1160" y="0"/>
                  </a:moveTo>
                  <a:cubicBezTo>
                    <a:pt x="376" y="0"/>
                    <a:pt x="0" y="997"/>
                    <a:pt x="620" y="1504"/>
                  </a:cubicBezTo>
                  <a:cubicBezTo>
                    <a:pt x="620" y="1504"/>
                    <a:pt x="1233" y="3552"/>
                    <a:pt x="1539" y="4174"/>
                  </a:cubicBezTo>
                  <a:cubicBezTo>
                    <a:pt x="2630" y="3944"/>
                    <a:pt x="3357" y="2911"/>
                    <a:pt x="3204" y="1810"/>
                  </a:cubicBezTo>
                  <a:cubicBezTo>
                    <a:pt x="3080" y="958"/>
                    <a:pt x="2458" y="269"/>
                    <a:pt x="1625" y="59"/>
                  </a:cubicBezTo>
                  <a:cubicBezTo>
                    <a:pt x="1482" y="21"/>
                    <a:pt x="1348" y="1"/>
                    <a:pt x="1204" y="1"/>
                  </a:cubicBezTo>
                  <a:cubicBezTo>
                    <a:pt x="1189" y="1"/>
                    <a:pt x="1174" y="0"/>
                    <a:pt x="11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57"/>
            <p:cNvSpPr/>
            <p:nvPr/>
          </p:nvSpPr>
          <p:spPr>
            <a:xfrm>
              <a:off x="7643489" y="4352504"/>
              <a:ext cx="88759" cy="82561"/>
            </a:xfrm>
            <a:custGeom>
              <a:avLst/>
              <a:gdLst/>
              <a:ahLst/>
              <a:cxnLst/>
              <a:rect l="l" t="t" r="r" b="b"/>
              <a:pathLst>
                <a:path w="3380" h="3144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388"/>
                    <a:pt x="757" y="3144"/>
                    <a:pt x="1685" y="3144"/>
                  </a:cubicBezTo>
                  <a:cubicBezTo>
                    <a:pt x="2623" y="3144"/>
                    <a:pt x="3379" y="2388"/>
                    <a:pt x="3379" y="1460"/>
                  </a:cubicBezTo>
                  <a:lnTo>
                    <a:pt x="3379" y="1249"/>
                  </a:lnTo>
                  <a:cubicBezTo>
                    <a:pt x="3379" y="531"/>
                    <a:pt x="171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57"/>
            <p:cNvSpPr/>
            <p:nvPr/>
          </p:nvSpPr>
          <p:spPr>
            <a:xfrm>
              <a:off x="7615601" y="4454157"/>
              <a:ext cx="144272" cy="58586"/>
            </a:xfrm>
            <a:custGeom>
              <a:avLst/>
              <a:gdLst/>
              <a:ahLst/>
              <a:cxnLst/>
              <a:rect l="l" t="t" r="r" b="b"/>
              <a:pathLst>
                <a:path w="5494" h="2231" extrusionOk="0">
                  <a:moveTo>
                    <a:pt x="1675" y="0"/>
                  </a:moveTo>
                  <a:cubicBezTo>
                    <a:pt x="1666" y="0"/>
                    <a:pt x="1666" y="10"/>
                    <a:pt x="1656" y="19"/>
                  </a:cubicBezTo>
                  <a:lnTo>
                    <a:pt x="383" y="584"/>
                  </a:lnTo>
                  <a:cubicBezTo>
                    <a:pt x="154" y="680"/>
                    <a:pt x="1" y="910"/>
                    <a:pt x="1" y="1158"/>
                  </a:cubicBezTo>
                  <a:lnTo>
                    <a:pt x="1" y="2020"/>
                  </a:lnTo>
                  <a:cubicBezTo>
                    <a:pt x="1" y="2135"/>
                    <a:pt x="96" y="2230"/>
                    <a:pt x="221" y="2230"/>
                  </a:cubicBezTo>
                  <a:lnTo>
                    <a:pt x="5283" y="2230"/>
                  </a:lnTo>
                  <a:cubicBezTo>
                    <a:pt x="5398" y="2230"/>
                    <a:pt x="5494" y="2135"/>
                    <a:pt x="5494" y="2020"/>
                  </a:cubicBezTo>
                  <a:lnTo>
                    <a:pt x="5494" y="1158"/>
                  </a:lnTo>
                  <a:cubicBezTo>
                    <a:pt x="5494" y="910"/>
                    <a:pt x="5350" y="680"/>
                    <a:pt x="5121" y="584"/>
                  </a:cubicBezTo>
                  <a:lnTo>
                    <a:pt x="3848" y="19"/>
                  </a:lnTo>
                  <a:cubicBezTo>
                    <a:pt x="3838" y="19"/>
                    <a:pt x="3838" y="10"/>
                    <a:pt x="3829" y="0"/>
                  </a:cubicBezTo>
                  <a:lnTo>
                    <a:pt x="2747" y="555"/>
                  </a:lnTo>
                  <a:lnTo>
                    <a:pt x="16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57"/>
            <p:cNvSpPr/>
            <p:nvPr/>
          </p:nvSpPr>
          <p:spPr>
            <a:xfrm>
              <a:off x="7615864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182" y="0"/>
                  </a:moveTo>
                  <a:cubicBezTo>
                    <a:pt x="58" y="125"/>
                    <a:pt x="0" y="278"/>
                    <a:pt x="0" y="450"/>
                  </a:cubicBezTo>
                  <a:lnTo>
                    <a:pt x="0" y="1302"/>
                  </a:lnTo>
                  <a:cubicBezTo>
                    <a:pt x="0" y="1417"/>
                    <a:pt x="86" y="1512"/>
                    <a:pt x="211" y="1512"/>
                  </a:cubicBezTo>
                  <a:lnTo>
                    <a:pt x="1053" y="1512"/>
                  </a:lnTo>
                  <a:lnTo>
                    <a:pt x="1053" y="1053"/>
                  </a:lnTo>
                  <a:cubicBezTo>
                    <a:pt x="1053" y="938"/>
                    <a:pt x="1005" y="833"/>
                    <a:pt x="929" y="756"/>
                  </a:cubicBezTo>
                  <a:lnTo>
                    <a:pt x="1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57"/>
            <p:cNvSpPr/>
            <p:nvPr/>
          </p:nvSpPr>
          <p:spPr>
            <a:xfrm>
              <a:off x="7732222" y="4473011"/>
              <a:ext cx="27652" cy="39731"/>
            </a:xfrm>
            <a:custGeom>
              <a:avLst/>
              <a:gdLst/>
              <a:ahLst/>
              <a:cxnLst/>
              <a:rect l="l" t="t" r="r" b="b"/>
              <a:pathLst>
                <a:path w="1053" h="1513" extrusionOk="0">
                  <a:moveTo>
                    <a:pt x="871" y="0"/>
                  </a:moveTo>
                  <a:lnTo>
                    <a:pt x="115" y="756"/>
                  </a:lnTo>
                  <a:cubicBezTo>
                    <a:pt x="39" y="833"/>
                    <a:pt x="0" y="938"/>
                    <a:pt x="0" y="1053"/>
                  </a:cubicBezTo>
                  <a:lnTo>
                    <a:pt x="0" y="1512"/>
                  </a:lnTo>
                  <a:lnTo>
                    <a:pt x="842" y="1512"/>
                  </a:lnTo>
                  <a:cubicBezTo>
                    <a:pt x="957" y="1512"/>
                    <a:pt x="1053" y="1417"/>
                    <a:pt x="1053" y="1302"/>
                  </a:cubicBezTo>
                  <a:lnTo>
                    <a:pt x="1053" y="450"/>
                  </a:lnTo>
                  <a:cubicBezTo>
                    <a:pt x="1053" y="278"/>
                    <a:pt x="986" y="125"/>
                    <a:pt x="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57"/>
            <p:cNvSpPr/>
            <p:nvPr/>
          </p:nvSpPr>
          <p:spPr>
            <a:xfrm>
              <a:off x="7656068" y="4447592"/>
              <a:ext cx="63602" cy="65151"/>
            </a:xfrm>
            <a:custGeom>
              <a:avLst/>
              <a:gdLst/>
              <a:ahLst/>
              <a:cxnLst/>
              <a:rect l="l" t="t" r="r" b="b"/>
              <a:pathLst>
                <a:path w="2422" h="2481" extrusionOk="0">
                  <a:moveTo>
                    <a:pt x="279" y="0"/>
                  </a:moveTo>
                  <a:cubicBezTo>
                    <a:pt x="237" y="0"/>
                    <a:pt x="195" y="20"/>
                    <a:pt x="173" y="59"/>
                  </a:cubicBezTo>
                  <a:lnTo>
                    <a:pt x="0" y="327"/>
                  </a:lnTo>
                  <a:lnTo>
                    <a:pt x="422" y="1102"/>
                  </a:lnTo>
                  <a:cubicBezTo>
                    <a:pt x="463" y="1174"/>
                    <a:pt x="539" y="1212"/>
                    <a:pt x="612" y="1212"/>
                  </a:cubicBezTo>
                  <a:cubicBezTo>
                    <a:pt x="657" y="1212"/>
                    <a:pt x="701" y="1198"/>
                    <a:pt x="737" y="1169"/>
                  </a:cubicBezTo>
                  <a:lnTo>
                    <a:pt x="996" y="959"/>
                  </a:lnTo>
                  <a:lnTo>
                    <a:pt x="996" y="2480"/>
                  </a:lnTo>
                  <a:lnTo>
                    <a:pt x="1417" y="2480"/>
                  </a:lnTo>
                  <a:lnTo>
                    <a:pt x="1417" y="959"/>
                  </a:lnTo>
                  <a:lnTo>
                    <a:pt x="1675" y="1160"/>
                  </a:lnTo>
                  <a:cubicBezTo>
                    <a:pt x="1717" y="1193"/>
                    <a:pt x="1764" y="1210"/>
                    <a:pt x="1811" y="1210"/>
                  </a:cubicBezTo>
                  <a:cubicBezTo>
                    <a:pt x="1882" y="1210"/>
                    <a:pt x="1950" y="1172"/>
                    <a:pt x="1991" y="1102"/>
                  </a:cubicBezTo>
                  <a:lnTo>
                    <a:pt x="2422" y="327"/>
                  </a:lnTo>
                  <a:lnTo>
                    <a:pt x="2240" y="59"/>
                  </a:lnTo>
                  <a:cubicBezTo>
                    <a:pt x="2218" y="20"/>
                    <a:pt x="2176" y="0"/>
                    <a:pt x="2133" y="0"/>
                  </a:cubicBezTo>
                  <a:cubicBezTo>
                    <a:pt x="2103" y="0"/>
                    <a:pt x="2072" y="10"/>
                    <a:pt x="2048" y="30"/>
                  </a:cubicBezTo>
                  <a:lnTo>
                    <a:pt x="1350" y="662"/>
                  </a:lnTo>
                  <a:cubicBezTo>
                    <a:pt x="1312" y="700"/>
                    <a:pt x="1261" y="719"/>
                    <a:pt x="1210" y="719"/>
                  </a:cubicBezTo>
                  <a:cubicBezTo>
                    <a:pt x="1158" y="719"/>
                    <a:pt x="1106" y="700"/>
                    <a:pt x="1063" y="662"/>
                  </a:cubicBezTo>
                  <a:lnTo>
                    <a:pt x="364" y="30"/>
                  </a:lnTo>
                  <a:cubicBezTo>
                    <a:pt x="340" y="10"/>
                    <a:pt x="310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57"/>
            <p:cNvSpPr/>
            <p:nvPr/>
          </p:nvSpPr>
          <p:spPr>
            <a:xfrm>
              <a:off x="7643489" y="4352504"/>
              <a:ext cx="88759" cy="81826"/>
            </a:xfrm>
            <a:custGeom>
              <a:avLst/>
              <a:gdLst/>
              <a:ahLst/>
              <a:cxnLst/>
              <a:rect l="l" t="t" r="r" b="b"/>
              <a:pathLst>
                <a:path w="3380" h="3116" extrusionOk="0">
                  <a:moveTo>
                    <a:pt x="1153" y="0"/>
                  </a:moveTo>
                  <a:cubicBezTo>
                    <a:pt x="1083" y="0"/>
                    <a:pt x="1017" y="37"/>
                    <a:pt x="977" y="101"/>
                  </a:cubicBezTo>
                  <a:cubicBezTo>
                    <a:pt x="814" y="359"/>
                    <a:pt x="412" y="972"/>
                    <a:pt x="87" y="1192"/>
                  </a:cubicBezTo>
                  <a:cubicBezTo>
                    <a:pt x="30" y="1230"/>
                    <a:pt x="1" y="1297"/>
                    <a:pt x="1" y="1364"/>
                  </a:cubicBezTo>
                  <a:lnTo>
                    <a:pt x="1" y="1460"/>
                  </a:lnTo>
                  <a:cubicBezTo>
                    <a:pt x="1" y="2273"/>
                    <a:pt x="585" y="2972"/>
                    <a:pt x="1389" y="3115"/>
                  </a:cubicBezTo>
                  <a:cubicBezTo>
                    <a:pt x="1044" y="2799"/>
                    <a:pt x="843" y="2350"/>
                    <a:pt x="843" y="1881"/>
                  </a:cubicBezTo>
                  <a:lnTo>
                    <a:pt x="843" y="1240"/>
                  </a:lnTo>
                  <a:cubicBezTo>
                    <a:pt x="843" y="1096"/>
                    <a:pt x="891" y="962"/>
                    <a:pt x="977" y="847"/>
                  </a:cubicBezTo>
                  <a:cubicBezTo>
                    <a:pt x="1054" y="742"/>
                    <a:pt x="1130" y="637"/>
                    <a:pt x="1207" y="522"/>
                  </a:cubicBezTo>
                  <a:cubicBezTo>
                    <a:pt x="1231" y="490"/>
                    <a:pt x="1267" y="471"/>
                    <a:pt x="1312" y="471"/>
                  </a:cubicBezTo>
                  <a:cubicBezTo>
                    <a:pt x="1321" y="471"/>
                    <a:pt x="1331" y="472"/>
                    <a:pt x="1341" y="474"/>
                  </a:cubicBezTo>
                  <a:cubicBezTo>
                    <a:pt x="2240" y="694"/>
                    <a:pt x="3150" y="1086"/>
                    <a:pt x="3370" y="1335"/>
                  </a:cubicBezTo>
                  <a:lnTo>
                    <a:pt x="3370" y="1249"/>
                  </a:lnTo>
                  <a:cubicBezTo>
                    <a:pt x="3379" y="531"/>
                    <a:pt x="1704" y="120"/>
                    <a:pt x="1197" y="5"/>
                  </a:cubicBezTo>
                  <a:cubicBezTo>
                    <a:pt x="1182" y="2"/>
                    <a:pt x="1168" y="0"/>
                    <a:pt x="1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Картинки по запросу значок гугл міт">
            <a:extLst>
              <a:ext uri="{FF2B5EF4-FFF2-40B4-BE49-F238E27FC236}">
                <a16:creationId xmlns:a16="http://schemas.microsoft.com/office/drawing/2014/main" id="{22612FC5-5DEC-4DE5-89AA-1D1FF16BC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19" y="2912824"/>
            <a:ext cx="721096" cy="5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значок зум">
            <a:extLst>
              <a:ext uri="{FF2B5EF4-FFF2-40B4-BE49-F238E27FC236}">
                <a16:creationId xmlns:a16="http://schemas.microsoft.com/office/drawing/2014/main" id="{34DF4996-918F-4284-8463-C97C9B7DF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603" y="2904588"/>
            <a:ext cx="661697" cy="60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значок клас рум">
            <a:extLst>
              <a:ext uri="{FF2B5EF4-FFF2-40B4-BE49-F238E27FC236}">
                <a16:creationId xmlns:a16="http://schemas.microsoft.com/office/drawing/2014/main" id="{6B8EDD54-D908-43EB-8F65-85C715A0E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02" y="3818219"/>
            <a:ext cx="661697" cy="60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значок вайбер">
            <a:extLst>
              <a:ext uri="{FF2B5EF4-FFF2-40B4-BE49-F238E27FC236}">
                <a16:creationId xmlns:a16="http://schemas.microsoft.com/office/drawing/2014/main" id="{E1E99473-CA15-417D-8E9F-F7225FF15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18" y="3818219"/>
            <a:ext cx="661697" cy="66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8" name="Google Shape;1348;p51"/>
          <p:cNvGrpSpPr/>
          <p:nvPr/>
        </p:nvGrpSpPr>
        <p:grpSpPr>
          <a:xfrm>
            <a:off x="1397186" y="2120140"/>
            <a:ext cx="561164" cy="498294"/>
            <a:chOff x="4885060" y="1518788"/>
            <a:chExt cx="385786" cy="342588"/>
          </a:xfrm>
        </p:grpSpPr>
        <p:sp>
          <p:nvSpPr>
            <p:cNvPr id="1349" name="Google Shape;1349;p51"/>
            <p:cNvSpPr/>
            <p:nvPr/>
          </p:nvSpPr>
          <p:spPr>
            <a:xfrm>
              <a:off x="4953415" y="1537380"/>
              <a:ext cx="74920" cy="62367"/>
            </a:xfrm>
            <a:custGeom>
              <a:avLst/>
              <a:gdLst/>
              <a:ahLst/>
              <a:cxnLst/>
              <a:rect l="l" t="t" r="r" b="b"/>
              <a:pathLst>
                <a:path w="2853" h="2375" extrusionOk="0">
                  <a:moveTo>
                    <a:pt x="1426" y="1"/>
                  </a:moveTo>
                  <a:cubicBezTo>
                    <a:pt x="642" y="1"/>
                    <a:pt x="0" y="537"/>
                    <a:pt x="0" y="1188"/>
                  </a:cubicBezTo>
                  <a:cubicBezTo>
                    <a:pt x="0" y="1848"/>
                    <a:pt x="642" y="2374"/>
                    <a:pt x="1426" y="2374"/>
                  </a:cubicBezTo>
                  <a:cubicBezTo>
                    <a:pt x="2211" y="2374"/>
                    <a:pt x="2852" y="1848"/>
                    <a:pt x="2852" y="1188"/>
                  </a:cubicBezTo>
                  <a:cubicBezTo>
                    <a:pt x="2852" y="537"/>
                    <a:pt x="2211" y="1"/>
                    <a:pt x="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51"/>
            <p:cNvSpPr/>
            <p:nvPr/>
          </p:nvSpPr>
          <p:spPr>
            <a:xfrm>
              <a:off x="4953415" y="1537380"/>
              <a:ext cx="50025" cy="62367"/>
            </a:xfrm>
            <a:custGeom>
              <a:avLst/>
              <a:gdLst/>
              <a:ahLst/>
              <a:cxnLst/>
              <a:rect l="l" t="t" r="r" b="b"/>
              <a:pathLst>
                <a:path w="1905" h="2375" extrusionOk="0">
                  <a:moveTo>
                    <a:pt x="1426" y="1"/>
                  </a:moveTo>
                  <a:cubicBezTo>
                    <a:pt x="632" y="1"/>
                    <a:pt x="0" y="537"/>
                    <a:pt x="0" y="1188"/>
                  </a:cubicBezTo>
                  <a:cubicBezTo>
                    <a:pt x="0" y="1848"/>
                    <a:pt x="632" y="2374"/>
                    <a:pt x="1426" y="2374"/>
                  </a:cubicBezTo>
                  <a:cubicBezTo>
                    <a:pt x="1580" y="2374"/>
                    <a:pt x="1742" y="2355"/>
                    <a:pt x="1905" y="2307"/>
                  </a:cubicBezTo>
                  <a:cubicBezTo>
                    <a:pt x="1350" y="2145"/>
                    <a:pt x="948" y="1704"/>
                    <a:pt x="948" y="1188"/>
                  </a:cubicBezTo>
                  <a:cubicBezTo>
                    <a:pt x="948" y="671"/>
                    <a:pt x="1350" y="231"/>
                    <a:pt x="1905" y="78"/>
                  </a:cubicBezTo>
                  <a:cubicBezTo>
                    <a:pt x="1742" y="30"/>
                    <a:pt x="1580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51"/>
            <p:cNvSpPr/>
            <p:nvPr/>
          </p:nvSpPr>
          <p:spPr>
            <a:xfrm>
              <a:off x="4909928" y="1568550"/>
              <a:ext cx="161893" cy="161867"/>
            </a:xfrm>
            <a:custGeom>
              <a:avLst/>
              <a:gdLst/>
              <a:ahLst/>
              <a:cxnLst/>
              <a:rect l="l" t="t" r="r" b="b"/>
              <a:pathLst>
                <a:path w="6165" h="6164" extrusionOk="0">
                  <a:moveTo>
                    <a:pt x="3082" y="1"/>
                  </a:moveTo>
                  <a:cubicBezTo>
                    <a:pt x="1379" y="1"/>
                    <a:pt x="1" y="1379"/>
                    <a:pt x="1" y="3082"/>
                  </a:cubicBezTo>
                  <a:cubicBezTo>
                    <a:pt x="1" y="4786"/>
                    <a:pt x="1379" y="6164"/>
                    <a:pt x="3082" y="6164"/>
                  </a:cubicBezTo>
                  <a:cubicBezTo>
                    <a:pt x="4786" y="6164"/>
                    <a:pt x="6164" y="4786"/>
                    <a:pt x="6164" y="3082"/>
                  </a:cubicBezTo>
                  <a:cubicBezTo>
                    <a:pt x="6164" y="1379"/>
                    <a:pt x="4786" y="1"/>
                    <a:pt x="3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51"/>
            <p:cNvSpPr/>
            <p:nvPr/>
          </p:nvSpPr>
          <p:spPr>
            <a:xfrm>
              <a:off x="4942596" y="1568577"/>
              <a:ext cx="129462" cy="161840"/>
            </a:xfrm>
            <a:custGeom>
              <a:avLst/>
              <a:gdLst/>
              <a:ahLst/>
              <a:cxnLst/>
              <a:rect l="l" t="t" r="r" b="b"/>
              <a:pathLst>
                <a:path w="4930" h="6163" extrusionOk="0">
                  <a:moveTo>
                    <a:pt x="1849" y="0"/>
                  </a:moveTo>
                  <a:cubicBezTo>
                    <a:pt x="1690" y="0"/>
                    <a:pt x="1530" y="13"/>
                    <a:pt x="1369" y="38"/>
                  </a:cubicBezTo>
                  <a:cubicBezTo>
                    <a:pt x="154" y="268"/>
                    <a:pt x="1" y="2038"/>
                    <a:pt x="1235" y="2411"/>
                  </a:cubicBezTo>
                  <a:lnTo>
                    <a:pt x="1264" y="2421"/>
                  </a:lnTo>
                  <a:lnTo>
                    <a:pt x="1570" y="6153"/>
                  </a:lnTo>
                  <a:cubicBezTo>
                    <a:pt x="1657" y="6163"/>
                    <a:pt x="1752" y="6163"/>
                    <a:pt x="1838" y="6163"/>
                  </a:cubicBezTo>
                  <a:cubicBezTo>
                    <a:pt x="3542" y="6163"/>
                    <a:pt x="4920" y="4785"/>
                    <a:pt x="4920" y="3081"/>
                  </a:cubicBezTo>
                  <a:cubicBezTo>
                    <a:pt x="4930" y="2450"/>
                    <a:pt x="4729" y="1818"/>
                    <a:pt x="4355" y="1311"/>
                  </a:cubicBezTo>
                  <a:cubicBezTo>
                    <a:pt x="3778" y="478"/>
                    <a:pt x="2839" y="0"/>
                    <a:pt x="18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51"/>
            <p:cNvSpPr/>
            <p:nvPr/>
          </p:nvSpPr>
          <p:spPr>
            <a:xfrm>
              <a:off x="4885060" y="1736693"/>
              <a:ext cx="211629" cy="124682"/>
            </a:xfrm>
            <a:custGeom>
              <a:avLst/>
              <a:gdLst/>
              <a:ahLst/>
              <a:cxnLst/>
              <a:rect l="l" t="t" r="r" b="b"/>
              <a:pathLst>
                <a:path w="8059" h="4748" extrusionOk="0">
                  <a:moveTo>
                    <a:pt x="2843" y="0"/>
                  </a:moveTo>
                  <a:lnTo>
                    <a:pt x="2843" y="1043"/>
                  </a:lnTo>
                  <a:cubicBezTo>
                    <a:pt x="2843" y="1235"/>
                    <a:pt x="2737" y="1397"/>
                    <a:pt x="2565" y="1474"/>
                  </a:cubicBezTo>
                  <a:lnTo>
                    <a:pt x="565" y="2354"/>
                  </a:lnTo>
                  <a:cubicBezTo>
                    <a:pt x="220" y="2508"/>
                    <a:pt x="0" y="2852"/>
                    <a:pt x="0" y="3225"/>
                  </a:cubicBezTo>
                  <a:lnTo>
                    <a:pt x="0" y="4508"/>
                  </a:lnTo>
                  <a:cubicBezTo>
                    <a:pt x="0" y="4632"/>
                    <a:pt x="106" y="4737"/>
                    <a:pt x="240" y="4747"/>
                  </a:cubicBezTo>
                  <a:lnTo>
                    <a:pt x="7819" y="4747"/>
                  </a:lnTo>
                  <a:cubicBezTo>
                    <a:pt x="7953" y="4747"/>
                    <a:pt x="8058" y="4632"/>
                    <a:pt x="8058" y="4508"/>
                  </a:cubicBezTo>
                  <a:lnTo>
                    <a:pt x="8058" y="3225"/>
                  </a:lnTo>
                  <a:cubicBezTo>
                    <a:pt x="8058" y="2852"/>
                    <a:pt x="7838" y="2508"/>
                    <a:pt x="7494" y="2354"/>
                  </a:cubicBezTo>
                  <a:lnTo>
                    <a:pt x="5503" y="1474"/>
                  </a:lnTo>
                  <a:cubicBezTo>
                    <a:pt x="5331" y="1397"/>
                    <a:pt x="5216" y="1225"/>
                    <a:pt x="5216" y="1043"/>
                  </a:cubicBezTo>
                  <a:lnTo>
                    <a:pt x="5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51"/>
            <p:cNvSpPr/>
            <p:nvPr/>
          </p:nvSpPr>
          <p:spPr>
            <a:xfrm>
              <a:off x="4885060" y="1781414"/>
              <a:ext cx="211892" cy="79962"/>
            </a:xfrm>
            <a:custGeom>
              <a:avLst/>
              <a:gdLst/>
              <a:ahLst/>
              <a:cxnLst/>
              <a:rect l="l" t="t" r="r" b="b"/>
              <a:pathLst>
                <a:path w="8069" h="3045" extrusionOk="0">
                  <a:moveTo>
                    <a:pt x="2039" y="1"/>
                  </a:moveTo>
                  <a:lnTo>
                    <a:pt x="565" y="651"/>
                  </a:lnTo>
                  <a:cubicBezTo>
                    <a:pt x="220" y="805"/>
                    <a:pt x="0" y="1149"/>
                    <a:pt x="0" y="1522"/>
                  </a:cubicBezTo>
                  <a:lnTo>
                    <a:pt x="0" y="2805"/>
                  </a:lnTo>
                  <a:cubicBezTo>
                    <a:pt x="0" y="2929"/>
                    <a:pt x="106" y="3044"/>
                    <a:pt x="240" y="3044"/>
                  </a:cubicBezTo>
                  <a:lnTo>
                    <a:pt x="7829" y="3044"/>
                  </a:lnTo>
                  <a:cubicBezTo>
                    <a:pt x="7953" y="3044"/>
                    <a:pt x="8068" y="2929"/>
                    <a:pt x="8068" y="2805"/>
                  </a:cubicBezTo>
                  <a:lnTo>
                    <a:pt x="8068" y="1522"/>
                  </a:lnTo>
                  <a:cubicBezTo>
                    <a:pt x="8058" y="1149"/>
                    <a:pt x="7838" y="805"/>
                    <a:pt x="7494" y="651"/>
                  </a:cubicBezTo>
                  <a:lnTo>
                    <a:pt x="6020" y="1"/>
                  </a:lnTo>
                  <a:cubicBezTo>
                    <a:pt x="5671" y="919"/>
                    <a:pt x="4850" y="1379"/>
                    <a:pt x="4029" y="1379"/>
                  </a:cubicBezTo>
                  <a:cubicBezTo>
                    <a:pt x="3209" y="1379"/>
                    <a:pt x="2388" y="919"/>
                    <a:pt x="20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51"/>
            <p:cNvSpPr/>
            <p:nvPr/>
          </p:nvSpPr>
          <p:spPr>
            <a:xfrm>
              <a:off x="4959691" y="1736693"/>
              <a:ext cx="62368" cy="24894"/>
            </a:xfrm>
            <a:custGeom>
              <a:avLst/>
              <a:gdLst/>
              <a:ahLst/>
              <a:cxnLst/>
              <a:rect l="l" t="t" r="r" b="b"/>
              <a:pathLst>
                <a:path w="2375" h="948" extrusionOk="0">
                  <a:moveTo>
                    <a:pt x="1" y="0"/>
                  </a:moveTo>
                  <a:lnTo>
                    <a:pt x="1" y="689"/>
                  </a:lnTo>
                  <a:cubicBezTo>
                    <a:pt x="379" y="862"/>
                    <a:pt x="783" y="948"/>
                    <a:pt x="1187" y="948"/>
                  </a:cubicBezTo>
                  <a:cubicBezTo>
                    <a:pt x="1592" y="948"/>
                    <a:pt x="1996" y="862"/>
                    <a:pt x="2374" y="689"/>
                  </a:cubicBezTo>
                  <a:lnTo>
                    <a:pt x="237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51"/>
            <p:cNvSpPr/>
            <p:nvPr/>
          </p:nvSpPr>
          <p:spPr>
            <a:xfrm>
              <a:off x="4928520" y="1631994"/>
              <a:ext cx="124682" cy="117146"/>
            </a:xfrm>
            <a:custGeom>
              <a:avLst/>
              <a:gdLst/>
              <a:ahLst/>
              <a:cxnLst/>
              <a:rect l="l" t="t" r="r" b="b"/>
              <a:pathLst>
                <a:path w="4748" h="4461" extrusionOk="0">
                  <a:moveTo>
                    <a:pt x="1730" y="1"/>
                  </a:moveTo>
                  <a:cubicBezTo>
                    <a:pt x="1553" y="1"/>
                    <a:pt x="1387" y="94"/>
                    <a:pt x="1303" y="255"/>
                  </a:cubicBezTo>
                  <a:cubicBezTo>
                    <a:pt x="1054" y="762"/>
                    <a:pt x="671" y="1183"/>
                    <a:pt x="202" y="1489"/>
                  </a:cubicBezTo>
                  <a:cubicBezTo>
                    <a:pt x="78" y="1575"/>
                    <a:pt x="1" y="1719"/>
                    <a:pt x="1" y="1872"/>
                  </a:cubicBezTo>
                  <a:lnTo>
                    <a:pt x="1" y="2006"/>
                  </a:lnTo>
                  <a:cubicBezTo>
                    <a:pt x="1" y="3269"/>
                    <a:pt x="958" y="4370"/>
                    <a:pt x="2212" y="4456"/>
                  </a:cubicBezTo>
                  <a:cubicBezTo>
                    <a:pt x="2263" y="4459"/>
                    <a:pt x="2314" y="4461"/>
                    <a:pt x="2364" y="4461"/>
                  </a:cubicBezTo>
                  <a:cubicBezTo>
                    <a:pt x="3665" y="4461"/>
                    <a:pt x="4739" y="3410"/>
                    <a:pt x="4748" y="2092"/>
                  </a:cubicBezTo>
                  <a:lnTo>
                    <a:pt x="4748" y="1671"/>
                  </a:lnTo>
                  <a:cubicBezTo>
                    <a:pt x="4748" y="1470"/>
                    <a:pt x="4652" y="1279"/>
                    <a:pt x="4509" y="1145"/>
                  </a:cubicBezTo>
                  <a:cubicBezTo>
                    <a:pt x="4126" y="810"/>
                    <a:pt x="3274" y="226"/>
                    <a:pt x="1800" y="6"/>
                  </a:cubicBezTo>
                  <a:cubicBezTo>
                    <a:pt x="1777" y="3"/>
                    <a:pt x="1753" y="1"/>
                    <a:pt x="1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51"/>
            <p:cNvSpPr/>
            <p:nvPr/>
          </p:nvSpPr>
          <p:spPr>
            <a:xfrm>
              <a:off x="4928520" y="1632178"/>
              <a:ext cx="121925" cy="116594"/>
            </a:xfrm>
            <a:custGeom>
              <a:avLst/>
              <a:gdLst/>
              <a:ahLst/>
              <a:cxnLst/>
              <a:rect l="l" t="t" r="r" b="b"/>
              <a:pathLst>
                <a:path w="4643" h="4440" extrusionOk="0">
                  <a:moveTo>
                    <a:pt x="1717" y="1"/>
                  </a:moveTo>
                  <a:cubicBezTo>
                    <a:pt x="1546" y="1"/>
                    <a:pt x="1385" y="101"/>
                    <a:pt x="1303" y="257"/>
                  </a:cubicBezTo>
                  <a:cubicBezTo>
                    <a:pt x="1264" y="343"/>
                    <a:pt x="1216" y="430"/>
                    <a:pt x="1169" y="506"/>
                  </a:cubicBezTo>
                  <a:cubicBezTo>
                    <a:pt x="920" y="899"/>
                    <a:pt x="594" y="1234"/>
                    <a:pt x="212" y="1492"/>
                  </a:cubicBezTo>
                  <a:cubicBezTo>
                    <a:pt x="78" y="1578"/>
                    <a:pt x="1" y="1722"/>
                    <a:pt x="11" y="1875"/>
                  </a:cubicBezTo>
                  <a:lnTo>
                    <a:pt x="11" y="2009"/>
                  </a:lnTo>
                  <a:cubicBezTo>
                    <a:pt x="11" y="3224"/>
                    <a:pt x="891" y="4296"/>
                    <a:pt x="2087" y="4440"/>
                  </a:cubicBezTo>
                  <a:cubicBezTo>
                    <a:pt x="1666" y="3999"/>
                    <a:pt x="1427" y="3416"/>
                    <a:pt x="1427" y="2803"/>
                  </a:cubicBezTo>
                  <a:lnTo>
                    <a:pt x="1427" y="1310"/>
                  </a:lnTo>
                  <a:cubicBezTo>
                    <a:pt x="1427" y="1061"/>
                    <a:pt x="1609" y="860"/>
                    <a:pt x="1858" y="832"/>
                  </a:cubicBezTo>
                  <a:cubicBezTo>
                    <a:pt x="2022" y="817"/>
                    <a:pt x="2187" y="809"/>
                    <a:pt x="2352" y="809"/>
                  </a:cubicBezTo>
                  <a:cubicBezTo>
                    <a:pt x="3138" y="809"/>
                    <a:pt x="3923" y="978"/>
                    <a:pt x="4643" y="1310"/>
                  </a:cubicBezTo>
                  <a:cubicBezTo>
                    <a:pt x="4604" y="1243"/>
                    <a:pt x="4556" y="1186"/>
                    <a:pt x="4509" y="1138"/>
                  </a:cubicBezTo>
                  <a:cubicBezTo>
                    <a:pt x="4126" y="812"/>
                    <a:pt x="3274" y="229"/>
                    <a:pt x="1800" y="9"/>
                  </a:cubicBezTo>
                  <a:cubicBezTo>
                    <a:pt x="1772" y="3"/>
                    <a:pt x="1745" y="1"/>
                    <a:pt x="17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4885060" y="1802028"/>
              <a:ext cx="43487" cy="59348"/>
            </a:xfrm>
            <a:custGeom>
              <a:avLst/>
              <a:gdLst/>
              <a:ahLst/>
              <a:cxnLst/>
              <a:rect l="l" t="t" r="r" b="b"/>
              <a:pathLst>
                <a:path w="1656" h="2260" extrusionOk="0">
                  <a:moveTo>
                    <a:pt x="354" y="0"/>
                  </a:moveTo>
                  <a:cubicBezTo>
                    <a:pt x="125" y="182"/>
                    <a:pt x="0" y="450"/>
                    <a:pt x="0" y="737"/>
                  </a:cubicBezTo>
                  <a:lnTo>
                    <a:pt x="0" y="2020"/>
                  </a:lnTo>
                  <a:cubicBezTo>
                    <a:pt x="0" y="2144"/>
                    <a:pt x="106" y="2259"/>
                    <a:pt x="240" y="2259"/>
                  </a:cubicBezTo>
                  <a:lnTo>
                    <a:pt x="1656" y="2259"/>
                  </a:lnTo>
                  <a:lnTo>
                    <a:pt x="1656" y="1599"/>
                  </a:lnTo>
                  <a:cubicBezTo>
                    <a:pt x="1656" y="1417"/>
                    <a:pt x="1579" y="1235"/>
                    <a:pt x="1445" y="1101"/>
                  </a:cubicBezTo>
                  <a:lnTo>
                    <a:pt x="3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5053177" y="1802028"/>
              <a:ext cx="43775" cy="59348"/>
            </a:xfrm>
            <a:custGeom>
              <a:avLst/>
              <a:gdLst/>
              <a:ahLst/>
              <a:cxnLst/>
              <a:rect l="l" t="t" r="r" b="b"/>
              <a:pathLst>
                <a:path w="1667" h="2260" extrusionOk="0">
                  <a:moveTo>
                    <a:pt x="1312" y="0"/>
                  </a:moveTo>
                  <a:lnTo>
                    <a:pt x="211" y="1101"/>
                  </a:lnTo>
                  <a:cubicBezTo>
                    <a:pt x="77" y="1235"/>
                    <a:pt x="1" y="1417"/>
                    <a:pt x="1" y="1599"/>
                  </a:cubicBezTo>
                  <a:lnTo>
                    <a:pt x="1" y="2259"/>
                  </a:lnTo>
                  <a:lnTo>
                    <a:pt x="1427" y="2259"/>
                  </a:lnTo>
                  <a:cubicBezTo>
                    <a:pt x="1561" y="2259"/>
                    <a:pt x="1666" y="2144"/>
                    <a:pt x="1666" y="2020"/>
                  </a:cubicBezTo>
                  <a:lnTo>
                    <a:pt x="1666" y="737"/>
                  </a:lnTo>
                  <a:cubicBezTo>
                    <a:pt x="1666" y="450"/>
                    <a:pt x="1532" y="182"/>
                    <a:pt x="1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5096663" y="1537642"/>
              <a:ext cx="174183" cy="181982"/>
            </a:xfrm>
            <a:custGeom>
              <a:avLst/>
              <a:gdLst/>
              <a:ahLst/>
              <a:cxnLst/>
              <a:rect l="l" t="t" r="r" b="b"/>
              <a:pathLst>
                <a:path w="6633" h="6930" extrusionOk="0">
                  <a:moveTo>
                    <a:pt x="709" y="1"/>
                  </a:moveTo>
                  <a:cubicBezTo>
                    <a:pt x="316" y="1"/>
                    <a:pt x="0" y="316"/>
                    <a:pt x="0" y="709"/>
                  </a:cubicBezTo>
                  <a:lnTo>
                    <a:pt x="0" y="4499"/>
                  </a:lnTo>
                  <a:cubicBezTo>
                    <a:pt x="0" y="4891"/>
                    <a:pt x="316" y="5207"/>
                    <a:pt x="709" y="5207"/>
                  </a:cubicBezTo>
                  <a:lnTo>
                    <a:pt x="1426" y="5207"/>
                  </a:lnTo>
                  <a:lnTo>
                    <a:pt x="1025" y="6786"/>
                  </a:lnTo>
                  <a:cubicBezTo>
                    <a:pt x="1017" y="6866"/>
                    <a:pt x="1082" y="6930"/>
                    <a:pt x="1152" y="6930"/>
                  </a:cubicBezTo>
                  <a:cubicBezTo>
                    <a:pt x="1174" y="6930"/>
                    <a:pt x="1196" y="6924"/>
                    <a:pt x="1216" y="6910"/>
                  </a:cubicBezTo>
                  <a:lnTo>
                    <a:pt x="3561" y="5207"/>
                  </a:lnTo>
                  <a:lnTo>
                    <a:pt x="5925" y="5207"/>
                  </a:lnTo>
                  <a:cubicBezTo>
                    <a:pt x="6317" y="5207"/>
                    <a:pt x="6633" y="4891"/>
                    <a:pt x="6633" y="4499"/>
                  </a:cubicBezTo>
                  <a:lnTo>
                    <a:pt x="6633" y="709"/>
                  </a:lnTo>
                  <a:cubicBezTo>
                    <a:pt x="6633" y="316"/>
                    <a:pt x="6317" y="1"/>
                    <a:pt x="59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51"/>
            <p:cNvSpPr/>
            <p:nvPr/>
          </p:nvSpPr>
          <p:spPr>
            <a:xfrm>
              <a:off x="5121531" y="1537380"/>
              <a:ext cx="136499" cy="93407"/>
            </a:xfrm>
            <a:custGeom>
              <a:avLst/>
              <a:gdLst/>
              <a:ahLst/>
              <a:cxnLst/>
              <a:rect l="l" t="t" r="r" b="b"/>
              <a:pathLst>
                <a:path w="5198" h="3557" extrusionOk="0">
                  <a:moveTo>
                    <a:pt x="326" y="1"/>
                  </a:moveTo>
                  <a:cubicBezTo>
                    <a:pt x="116" y="365"/>
                    <a:pt x="1" y="776"/>
                    <a:pt x="1" y="1188"/>
                  </a:cubicBezTo>
                  <a:cubicBezTo>
                    <a:pt x="9" y="2532"/>
                    <a:pt x="1105" y="3557"/>
                    <a:pt x="2370" y="3557"/>
                  </a:cubicBezTo>
                  <a:cubicBezTo>
                    <a:pt x="2572" y="3557"/>
                    <a:pt x="2779" y="3530"/>
                    <a:pt x="2987" y="3475"/>
                  </a:cubicBezTo>
                  <a:cubicBezTo>
                    <a:pt x="4489" y="3073"/>
                    <a:pt x="5198" y="1350"/>
                    <a:pt x="4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51"/>
            <p:cNvSpPr/>
            <p:nvPr/>
          </p:nvSpPr>
          <p:spPr>
            <a:xfrm>
              <a:off x="5177596" y="1630681"/>
              <a:ext cx="12579" cy="25105"/>
            </a:xfrm>
            <a:custGeom>
              <a:avLst/>
              <a:gdLst/>
              <a:ahLst/>
              <a:cxnLst/>
              <a:rect l="l" t="t" r="r" b="b"/>
              <a:pathLst>
                <a:path w="479" h="956" extrusionOk="0">
                  <a:moveTo>
                    <a:pt x="239" y="1"/>
                  </a:moveTo>
                  <a:cubicBezTo>
                    <a:pt x="120" y="1"/>
                    <a:pt x="0" y="80"/>
                    <a:pt x="0" y="238"/>
                  </a:cubicBezTo>
                  <a:lnTo>
                    <a:pt x="0" y="716"/>
                  </a:lnTo>
                  <a:cubicBezTo>
                    <a:pt x="0" y="850"/>
                    <a:pt x="105" y="956"/>
                    <a:pt x="239" y="956"/>
                  </a:cubicBezTo>
                  <a:cubicBezTo>
                    <a:pt x="373" y="956"/>
                    <a:pt x="479" y="850"/>
                    <a:pt x="479" y="716"/>
                  </a:cubicBezTo>
                  <a:lnTo>
                    <a:pt x="479" y="238"/>
                  </a:lnTo>
                  <a:cubicBezTo>
                    <a:pt x="479" y="80"/>
                    <a:pt x="35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51"/>
            <p:cNvSpPr/>
            <p:nvPr/>
          </p:nvSpPr>
          <p:spPr>
            <a:xfrm>
              <a:off x="5134110" y="1518788"/>
              <a:ext cx="99552" cy="99552"/>
            </a:xfrm>
            <a:custGeom>
              <a:avLst/>
              <a:gdLst/>
              <a:ahLst/>
              <a:cxnLst/>
              <a:rect l="l" t="t" r="r" b="b"/>
              <a:pathLst>
                <a:path w="3791" h="3791" extrusionOk="0">
                  <a:moveTo>
                    <a:pt x="1895" y="1"/>
                  </a:moveTo>
                  <a:cubicBezTo>
                    <a:pt x="843" y="1"/>
                    <a:pt x="0" y="853"/>
                    <a:pt x="0" y="1896"/>
                  </a:cubicBezTo>
                  <a:cubicBezTo>
                    <a:pt x="0" y="2948"/>
                    <a:pt x="843" y="3791"/>
                    <a:pt x="1895" y="3791"/>
                  </a:cubicBezTo>
                  <a:cubicBezTo>
                    <a:pt x="2939" y="3791"/>
                    <a:pt x="3790" y="2948"/>
                    <a:pt x="3790" y="1896"/>
                  </a:cubicBezTo>
                  <a:cubicBezTo>
                    <a:pt x="3790" y="853"/>
                    <a:pt x="2939" y="1"/>
                    <a:pt x="18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51"/>
            <p:cNvSpPr/>
            <p:nvPr/>
          </p:nvSpPr>
          <p:spPr>
            <a:xfrm>
              <a:off x="5146426" y="1531366"/>
              <a:ext cx="74657" cy="74657"/>
            </a:xfrm>
            <a:custGeom>
              <a:avLst/>
              <a:gdLst/>
              <a:ahLst/>
              <a:cxnLst/>
              <a:rect l="l" t="t" r="r" b="b"/>
              <a:pathLst>
                <a:path w="2843" h="2843" extrusionOk="0">
                  <a:moveTo>
                    <a:pt x="1426" y="0"/>
                  </a:moveTo>
                  <a:cubicBezTo>
                    <a:pt x="642" y="0"/>
                    <a:pt x="0" y="632"/>
                    <a:pt x="0" y="1417"/>
                  </a:cubicBezTo>
                  <a:cubicBezTo>
                    <a:pt x="0" y="2201"/>
                    <a:pt x="642" y="2843"/>
                    <a:pt x="1426" y="2843"/>
                  </a:cubicBezTo>
                  <a:cubicBezTo>
                    <a:pt x="2211" y="2843"/>
                    <a:pt x="2843" y="2201"/>
                    <a:pt x="2843" y="1417"/>
                  </a:cubicBezTo>
                  <a:cubicBezTo>
                    <a:pt x="2843" y="632"/>
                    <a:pt x="2211" y="0"/>
                    <a:pt x="14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51"/>
            <p:cNvSpPr/>
            <p:nvPr/>
          </p:nvSpPr>
          <p:spPr>
            <a:xfrm>
              <a:off x="5158558" y="1562379"/>
              <a:ext cx="50708" cy="55960"/>
            </a:xfrm>
            <a:custGeom>
              <a:avLst/>
              <a:gdLst/>
              <a:ahLst/>
              <a:cxnLst/>
              <a:rect l="l" t="t" r="r" b="b"/>
              <a:pathLst>
                <a:path w="1931" h="2131" extrusionOk="0">
                  <a:moveTo>
                    <a:pt x="1672" y="0"/>
                  </a:moveTo>
                  <a:cubicBezTo>
                    <a:pt x="1565" y="0"/>
                    <a:pt x="1468" y="80"/>
                    <a:pt x="1443" y="188"/>
                  </a:cubicBezTo>
                  <a:lnTo>
                    <a:pt x="1424" y="236"/>
                  </a:lnTo>
                  <a:lnTo>
                    <a:pt x="486" y="236"/>
                  </a:lnTo>
                  <a:lnTo>
                    <a:pt x="476" y="188"/>
                  </a:lnTo>
                  <a:cubicBezTo>
                    <a:pt x="437" y="81"/>
                    <a:pt x="347" y="33"/>
                    <a:pt x="257" y="33"/>
                  </a:cubicBezTo>
                  <a:cubicBezTo>
                    <a:pt x="128" y="33"/>
                    <a:pt x="0" y="130"/>
                    <a:pt x="17" y="293"/>
                  </a:cubicBezTo>
                  <a:lnTo>
                    <a:pt x="409" y="2054"/>
                  </a:lnTo>
                  <a:cubicBezTo>
                    <a:pt x="572" y="2102"/>
                    <a:pt x="744" y="2121"/>
                    <a:pt x="917" y="2131"/>
                  </a:cubicBezTo>
                  <a:lnTo>
                    <a:pt x="601" y="705"/>
                  </a:lnTo>
                  <a:lnTo>
                    <a:pt x="1328" y="705"/>
                  </a:lnTo>
                  <a:lnTo>
                    <a:pt x="1012" y="2131"/>
                  </a:lnTo>
                  <a:cubicBezTo>
                    <a:pt x="1185" y="2121"/>
                    <a:pt x="1347" y="2102"/>
                    <a:pt x="1510" y="2054"/>
                  </a:cubicBezTo>
                  <a:lnTo>
                    <a:pt x="1902" y="284"/>
                  </a:lnTo>
                  <a:cubicBezTo>
                    <a:pt x="1931" y="159"/>
                    <a:pt x="1845" y="35"/>
                    <a:pt x="1720" y="6"/>
                  </a:cubicBezTo>
                  <a:cubicBezTo>
                    <a:pt x="1704" y="2"/>
                    <a:pt x="1688" y="0"/>
                    <a:pt x="1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51"/>
            <p:cNvSpPr/>
            <p:nvPr/>
          </p:nvSpPr>
          <p:spPr>
            <a:xfrm>
              <a:off x="5165281" y="1614794"/>
              <a:ext cx="37473" cy="28676"/>
            </a:xfrm>
            <a:custGeom>
              <a:avLst/>
              <a:gdLst/>
              <a:ahLst/>
              <a:cxnLst/>
              <a:rect l="l" t="t" r="r" b="b"/>
              <a:pathLst>
                <a:path w="1427" h="1092" extrusionOk="0">
                  <a:moveTo>
                    <a:pt x="0" y="1"/>
                  </a:moveTo>
                  <a:lnTo>
                    <a:pt x="0" y="852"/>
                  </a:lnTo>
                  <a:cubicBezTo>
                    <a:pt x="0" y="986"/>
                    <a:pt x="105" y="1092"/>
                    <a:pt x="239" y="1092"/>
                  </a:cubicBezTo>
                  <a:lnTo>
                    <a:pt x="1187" y="1092"/>
                  </a:lnTo>
                  <a:cubicBezTo>
                    <a:pt x="1311" y="1092"/>
                    <a:pt x="1426" y="986"/>
                    <a:pt x="1426" y="852"/>
                  </a:cubicBezTo>
                  <a:lnTo>
                    <a:pt x="1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51"/>
            <p:cNvSpPr/>
            <p:nvPr/>
          </p:nvSpPr>
          <p:spPr>
            <a:xfrm>
              <a:off x="5165018" y="1614794"/>
              <a:ext cx="18881" cy="28676"/>
            </a:xfrm>
            <a:custGeom>
              <a:avLst/>
              <a:gdLst/>
              <a:ahLst/>
              <a:cxnLst/>
              <a:rect l="l" t="t" r="r" b="b"/>
              <a:pathLst>
                <a:path w="719" h="1092" extrusionOk="0">
                  <a:moveTo>
                    <a:pt x="1" y="1"/>
                  </a:moveTo>
                  <a:lnTo>
                    <a:pt x="1" y="852"/>
                  </a:lnTo>
                  <a:cubicBezTo>
                    <a:pt x="1" y="986"/>
                    <a:pt x="106" y="1092"/>
                    <a:pt x="240" y="1092"/>
                  </a:cubicBezTo>
                  <a:lnTo>
                    <a:pt x="718" y="1092"/>
                  </a:lnTo>
                  <a:cubicBezTo>
                    <a:pt x="584" y="1092"/>
                    <a:pt x="479" y="986"/>
                    <a:pt x="479" y="852"/>
                  </a:cubicBezTo>
                  <a:lnTo>
                    <a:pt x="4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8" name="Google Shape;1368;p51"/>
          <p:cNvSpPr/>
          <p:nvPr/>
        </p:nvSpPr>
        <p:spPr>
          <a:xfrm rot="5400000">
            <a:off x="4059422" y="-3010875"/>
            <a:ext cx="1025156" cy="7703999"/>
          </a:xfrm>
          <a:custGeom>
            <a:avLst/>
            <a:gdLst/>
            <a:ahLst/>
            <a:cxnLst/>
            <a:rect l="l" t="t" r="r" b="b"/>
            <a:pathLst>
              <a:path w="65048" h="72734" extrusionOk="0">
                <a:moveTo>
                  <a:pt x="30275" y="1"/>
                </a:moveTo>
                <a:cubicBezTo>
                  <a:pt x="25711" y="1"/>
                  <a:pt x="21234" y="990"/>
                  <a:pt x="17547" y="3042"/>
                </a:cubicBezTo>
                <a:cubicBezTo>
                  <a:pt x="14745" y="4577"/>
                  <a:pt x="12376" y="7212"/>
                  <a:pt x="11976" y="10314"/>
                </a:cubicBezTo>
                <a:cubicBezTo>
                  <a:pt x="11442" y="14317"/>
                  <a:pt x="13944" y="19054"/>
                  <a:pt x="11209" y="22089"/>
                </a:cubicBezTo>
                <a:cubicBezTo>
                  <a:pt x="10075" y="23290"/>
                  <a:pt x="8407" y="23824"/>
                  <a:pt x="6872" y="24524"/>
                </a:cubicBezTo>
                <a:cubicBezTo>
                  <a:pt x="4504" y="25625"/>
                  <a:pt x="2369" y="27326"/>
                  <a:pt x="1202" y="29595"/>
                </a:cubicBezTo>
                <a:cubicBezTo>
                  <a:pt x="34" y="31863"/>
                  <a:pt x="1" y="34732"/>
                  <a:pt x="1469" y="36833"/>
                </a:cubicBezTo>
                <a:cubicBezTo>
                  <a:pt x="2703" y="38601"/>
                  <a:pt x="4771" y="39569"/>
                  <a:pt x="6606" y="40769"/>
                </a:cubicBezTo>
                <a:cubicBezTo>
                  <a:pt x="8407" y="42004"/>
                  <a:pt x="10175" y="43772"/>
                  <a:pt x="10075" y="45906"/>
                </a:cubicBezTo>
                <a:cubicBezTo>
                  <a:pt x="9975" y="48208"/>
                  <a:pt x="7806" y="49876"/>
                  <a:pt x="6772" y="51977"/>
                </a:cubicBezTo>
                <a:cubicBezTo>
                  <a:pt x="4604" y="56414"/>
                  <a:pt x="7940" y="61518"/>
                  <a:pt x="11776" y="64653"/>
                </a:cubicBezTo>
                <a:cubicBezTo>
                  <a:pt x="18290" y="70006"/>
                  <a:pt x="26847" y="72733"/>
                  <a:pt x="35385" y="72733"/>
                </a:cubicBezTo>
                <a:cubicBezTo>
                  <a:pt x="42544" y="72733"/>
                  <a:pt x="49689" y="70816"/>
                  <a:pt x="55607" y="66921"/>
                </a:cubicBezTo>
                <a:cubicBezTo>
                  <a:pt x="58376" y="65087"/>
                  <a:pt x="61078" y="62552"/>
                  <a:pt x="61345" y="59316"/>
                </a:cubicBezTo>
                <a:cubicBezTo>
                  <a:pt x="61678" y="55347"/>
                  <a:pt x="58276" y="51877"/>
                  <a:pt x="58042" y="47875"/>
                </a:cubicBezTo>
                <a:cubicBezTo>
                  <a:pt x="57809" y="44205"/>
                  <a:pt x="60277" y="41003"/>
                  <a:pt x="61978" y="37734"/>
                </a:cubicBezTo>
                <a:cubicBezTo>
                  <a:pt x="64013" y="33864"/>
                  <a:pt x="65047" y="29495"/>
                  <a:pt x="65014" y="25192"/>
                </a:cubicBezTo>
                <a:cubicBezTo>
                  <a:pt x="64981" y="22056"/>
                  <a:pt x="64247" y="18687"/>
                  <a:pt x="61712" y="16752"/>
                </a:cubicBezTo>
                <a:cubicBezTo>
                  <a:pt x="59777" y="15251"/>
                  <a:pt x="57108" y="14884"/>
                  <a:pt x="55140" y="13383"/>
                </a:cubicBezTo>
                <a:cubicBezTo>
                  <a:pt x="53672" y="12249"/>
                  <a:pt x="52772" y="10581"/>
                  <a:pt x="51638" y="9147"/>
                </a:cubicBezTo>
                <a:cubicBezTo>
                  <a:pt x="46946" y="3191"/>
                  <a:pt x="38469" y="1"/>
                  <a:pt x="30275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9" name="Google Shape;1369;p5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b="1" dirty="0" err="1"/>
              <a:t>Форми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зацікавити</a:t>
            </a:r>
            <a:r>
              <a:rPr lang="ru-RU" b="1" dirty="0"/>
              <a:t> </a:t>
            </a:r>
            <a:r>
              <a:rPr lang="ru-RU" b="1" dirty="0" err="1"/>
              <a:t>учнів</a:t>
            </a:r>
            <a:r>
              <a:rPr lang="ru-RU" b="1" dirty="0"/>
              <a:t> до </a:t>
            </a:r>
            <a:r>
              <a:rPr lang="ru-RU" b="1" dirty="0" err="1"/>
              <a:t>навчання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370" name="Google Shape;1370;p51"/>
          <p:cNvSpPr txBox="1">
            <a:spLocks noGrp="1"/>
          </p:cNvSpPr>
          <p:nvPr>
            <p:ph type="title" idx="2"/>
          </p:nvPr>
        </p:nvSpPr>
        <p:spPr>
          <a:xfrm>
            <a:off x="2799616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Canva</a:t>
            </a:r>
            <a:endParaRPr dirty="0"/>
          </a:p>
        </p:txBody>
      </p:sp>
      <p:sp>
        <p:nvSpPr>
          <p:cNvPr id="1372" name="Google Shape;1372;p51"/>
          <p:cNvSpPr txBox="1">
            <a:spLocks noGrp="1"/>
          </p:cNvSpPr>
          <p:nvPr>
            <p:ph type="title" idx="3"/>
          </p:nvPr>
        </p:nvSpPr>
        <p:spPr>
          <a:xfrm>
            <a:off x="4760182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Paver Point</a:t>
            </a:r>
            <a:endParaRPr dirty="0"/>
          </a:p>
        </p:txBody>
      </p:sp>
      <p:sp>
        <p:nvSpPr>
          <p:cNvPr id="1374" name="Google Shape;1374;p51"/>
          <p:cNvSpPr txBox="1">
            <a:spLocks noGrp="1"/>
          </p:cNvSpPr>
          <p:nvPr>
            <p:ph type="title" idx="5"/>
          </p:nvPr>
        </p:nvSpPr>
        <p:spPr>
          <a:xfrm>
            <a:off x="83900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Padlet</a:t>
            </a:r>
            <a:endParaRPr dirty="0"/>
          </a:p>
        </p:txBody>
      </p:sp>
      <p:sp>
        <p:nvSpPr>
          <p:cNvPr id="1376" name="Google Shape;1376;p51"/>
          <p:cNvSpPr txBox="1">
            <a:spLocks noGrp="1"/>
          </p:cNvSpPr>
          <p:nvPr>
            <p:ph type="title" idx="7"/>
          </p:nvPr>
        </p:nvSpPr>
        <p:spPr>
          <a:xfrm>
            <a:off x="6720760" y="2738350"/>
            <a:ext cx="15849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You Tube</a:t>
            </a:r>
            <a:endParaRPr dirty="0"/>
          </a:p>
        </p:txBody>
      </p:sp>
      <p:grpSp>
        <p:nvGrpSpPr>
          <p:cNvPr id="1378" name="Google Shape;1378;p51"/>
          <p:cNvGrpSpPr/>
          <p:nvPr/>
        </p:nvGrpSpPr>
        <p:grpSpPr>
          <a:xfrm>
            <a:off x="7257710" y="2112393"/>
            <a:ext cx="497240" cy="513787"/>
            <a:chOff x="7117003" y="1518000"/>
            <a:chExt cx="333003" cy="344085"/>
          </a:xfrm>
        </p:grpSpPr>
        <p:sp>
          <p:nvSpPr>
            <p:cNvPr id="1379" name="Google Shape;1379;p51"/>
            <p:cNvSpPr/>
            <p:nvPr/>
          </p:nvSpPr>
          <p:spPr>
            <a:xfrm>
              <a:off x="7161645" y="1518000"/>
              <a:ext cx="241119" cy="57116"/>
            </a:xfrm>
            <a:custGeom>
              <a:avLst/>
              <a:gdLst/>
              <a:ahLst/>
              <a:cxnLst/>
              <a:rect l="l" t="t" r="r" b="b"/>
              <a:pathLst>
                <a:path w="9182" h="2175" extrusionOk="0">
                  <a:moveTo>
                    <a:pt x="4641" y="0"/>
                  </a:moveTo>
                  <a:cubicBezTo>
                    <a:pt x="3026" y="0"/>
                    <a:pt x="1414" y="596"/>
                    <a:pt x="157" y="1773"/>
                  </a:cubicBezTo>
                  <a:cubicBezTo>
                    <a:pt x="1" y="1914"/>
                    <a:pt x="133" y="2130"/>
                    <a:pt x="294" y="2130"/>
                  </a:cubicBezTo>
                  <a:cubicBezTo>
                    <a:pt x="341" y="2130"/>
                    <a:pt x="389" y="2112"/>
                    <a:pt x="434" y="2069"/>
                  </a:cubicBezTo>
                  <a:lnTo>
                    <a:pt x="444" y="2069"/>
                  </a:lnTo>
                  <a:cubicBezTo>
                    <a:pt x="1619" y="965"/>
                    <a:pt x="3125" y="408"/>
                    <a:pt x="4637" y="408"/>
                  </a:cubicBezTo>
                  <a:cubicBezTo>
                    <a:pt x="5994" y="408"/>
                    <a:pt x="7355" y="857"/>
                    <a:pt x="8483" y="1763"/>
                  </a:cubicBezTo>
                  <a:lnTo>
                    <a:pt x="8148" y="1763"/>
                  </a:lnTo>
                  <a:cubicBezTo>
                    <a:pt x="7870" y="1763"/>
                    <a:pt x="7870" y="2175"/>
                    <a:pt x="8148" y="2175"/>
                  </a:cubicBezTo>
                  <a:lnTo>
                    <a:pt x="8981" y="2175"/>
                  </a:lnTo>
                  <a:cubicBezTo>
                    <a:pt x="9086" y="2175"/>
                    <a:pt x="9182" y="2079"/>
                    <a:pt x="9182" y="1974"/>
                  </a:cubicBezTo>
                  <a:lnTo>
                    <a:pt x="9182" y="1227"/>
                  </a:lnTo>
                  <a:cubicBezTo>
                    <a:pt x="9182" y="1088"/>
                    <a:pt x="9079" y="1019"/>
                    <a:pt x="8976" y="1019"/>
                  </a:cubicBezTo>
                  <a:cubicBezTo>
                    <a:pt x="8873" y="1019"/>
                    <a:pt x="8770" y="1088"/>
                    <a:pt x="8770" y="1227"/>
                  </a:cubicBezTo>
                  <a:lnTo>
                    <a:pt x="8770" y="1466"/>
                  </a:lnTo>
                  <a:cubicBezTo>
                    <a:pt x="7562" y="486"/>
                    <a:pt x="6100" y="0"/>
                    <a:pt x="4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51"/>
            <p:cNvSpPr/>
            <p:nvPr/>
          </p:nvSpPr>
          <p:spPr>
            <a:xfrm>
              <a:off x="7168525" y="1808068"/>
              <a:ext cx="232217" cy="54017"/>
            </a:xfrm>
            <a:custGeom>
              <a:avLst/>
              <a:gdLst/>
              <a:ahLst/>
              <a:cxnLst/>
              <a:rect l="l" t="t" r="r" b="b"/>
              <a:pathLst>
                <a:path w="8843" h="2057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957"/>
                  </a:lnTo>
                  <a:cubicBezTo>
                    <a:pt x="0" y="1096"/>
                    <a:pt x="105" y="1165"/>
                    <a:pt x="211" y="1165"/>
                  </a:cubicBezTo>
                  <a:cubicBezTo>
                    <a:pt x="316" y="1165"/>
                    <a:pt x="421" y="1096"/>
                    <a:pt x="421" y="957"/>
                  </a:cubicBezTo>
                  <a:lnTo>
                    <a:pt x="421" y="727"/>
                  </a:lnTo>
                  <a:cubicBezTo>
                    <a:pt x="1592" y="1617"/>
                    <a:pt x="2983" y="2057"/>
                    <a:pt x="4370" y="2057"/>
                  </a:cubicBezTo>
                  <a:cubicBezTo>
                    <a:pt x="5909" y="2057"/>
                    <a:pt x="7443" y="1517"/>
                    <a:pt x="8671" y="450"/>
                  </a:cubicBezTo>
                  <a:cubicBezTo>
                    <a:pt x="8843" y="308"/>
                    <a:pt x="8711" y="84"/>
                    <a:pt x="8545" y="84"/>
                  </a:cubicBezTo>
                  <a:cubicBezTo>
                    <a:pt x="8498" y="84"/>
                    <a:pt x="8449" y="102"/>
                    <a:pt x="8403" y="144"/>
                  </a:cubicBezTo>
                  <a:cubicBezTo>
                    <a:pt x="7253" y="1142"/>
                    <a:pt x="5816" y="1647"/>
                    <a:pt x="4374" y="1647"/>
                  </a:cubicBezTo>
                  <a:cubicBezTo>
                    <a:pt x="3081" y="1647"/>
                    <a:pt x="1785" y="1241"/>
                    <a:pt x="689" y="421"/>
                  </a:cubicBezTo>
                  <a:lnTo>
                    <a:pt x="1034" y="421"/>
                  </a:lnTo>
                  <a:cubicBezTo>
                    <a:pt x="1148" y="421"/>
                    <a:pt x="1244" y="326"/>
                    <a:pt x="1244" y="211"/>
                  </a:cubicBezTo>
                  <a:cubicBezTo>
                    <a:pt x="1244" y="96"/>
                    <a:pt x="1148" y="0"/>
                    <a:pt x="10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51"/>
            <p:cNvSpPr/>
            <p:nvPr/>
          </p:nvSpPr>
          <p:spPr>
            <a:xfrm>
              <a:off x="7174801" y="1735931"/>
              <a:ext cx="25157" cy="20141"/>
            </a:xfrm>
            <a:custGeom>
              <a:avLst/>
              <a:gdLst/>
              <a:ahLst/>
              <a:cxnLst/>
              <a:rect l="l" t="t" r="r" b="b"/>
              <a:pathLst>
                <a:path w="958" h="767" extrusionOk="0">
                  <a:moveTo>
                    <a:pt x="479" y="0"/>
                  </a:moveTo>
                  <a:lnTo>
                    <a:pt x="0" y="355"/>
                  </a:lnTo>
                  <a:lnTo>
                    <a:pt x="173" y="766"/>
                  </a:lnTo>
                  <a:lnTo>
                    <a:pt x="804" y="766"/>
                  </a:lnTo>
                  <a:lnTo>
                    <a:pt x="957" y="355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51"/>
            <p:cNvSpPr/>
            <p:nvPr/>
          </p:nvSpPr>
          <p:spPr>
            <a:xfrm>
              <a:off x="7173803" y="1756047"/>
              <a:ext cx="27652" cy="35714"/>
            </a:xfrm>
            <a:custGeom>
              <a:avLst/>
              <a:gdLst/>
              <a:ahLst/>
              <a:cxnLst/>
              <a:rect l="l" t="t" r="r" b="b"/>
              <a:pathLst>
                <a:path w="1053" h="1360" extrusionOk="0">
                  <a:moveTo>
                    <a:pt x="211" y="0"/>
                  </a:moveTo>
                  <a:lnTo>
                    <a:pt x="220" y="29"/>
                  </a:lnTo>
                  <a:lnTo>
                    <a:pt x="0" y="1359"/>
                  </a:lnTo>
                  <a:lnTo>
                    <a:pt x="1053" y="1359"/>
                  </a:lnTo>
                  <a:lnTo>
                    <a:pt x="833" y="29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51"/>
            <p:cNvSpPr/>
            <p:nvPr/>
          </p:nvSpPr>
          <p:spPr>
            <a:xfrm>
              <a:off x="7159964" y="1726373"/>
              <a:ext cx="23161" cy="65387"/>
            </a:xfrm>
            <a:custGeom>
              <a:avLst/>
              <a:gdLst/>
              <a:ahLst/>
              <a:cxnLst/>
              <a:rect l="l" t="t" r="r" b="b"/>
              <a:pathLst>
                <a:path w="882" h="2490" extrusionOk="0">
                  <a:moveTo>
                    <a:pt x="1" y="1"/>
                  </a:moveTo>
                  <a:lnTo>
                    <a:pt x="135" y="958"/>
                  </a:lnTo>
                  <a:lnTo>
                    <a:pt x="556" y="2489"/>
                  </a:lnTo>
                  <a:lnTo>
                    <a:pt x="661" y="2489"/>
                  </a:lnTo>
                  <a:lnTo>
                    <a:pt x="881" y="1140"/>
                  </a:lnTo>
                  <a:lnTo>
                    <a:pt x="671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51"/>
            <p:cNvSpPr/>
            <p:nvPr/>
          </p:nvSpPr>
          <p:spPr>
            <a:xfrm>
              <a:off x="7192132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1" y="1"/>
                  </a:moveTo>
                  <a:lnTo>
                    <a:pt x="192" y="651"/>
                  </a:lnTo>
                  <a:lnTo>
                    <a:pt x="1" y="1159"/>
                  </a:lnTo>
                  <a:lnTo>
                    <a:pt x="221" y="2508"/>
                  </a:lnTo>
                  <a:lnTo>
                    <a:pt x="326" y="2508"/>
                  </a:lnTo>
                  <a:lnTo>
                    <a:pt x="757" y="958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51"/>
            <p:cNvSpPr/>
            <p:nvPr/>
          </p:nvSpPr>
          <p:spPr>
            <a:xfrm>
              <a:off x="7155447" y="1714057"/>
              <a:ext cx="63864" cy="37368"/>
            </a:xfrm>
            <a:custGeom>
              <a:avLst/>
              <a:gdLst/>
              <a:ahLst/>
              <a:cxnLst/>
              <a:rect l="l" t="t" r="r" b="b"/>
              <a:pathLst>
                <a:path w="2432" h="1423" extrusionOk="0">
                  <a:moveTo>
                    <a:pt x="642" y="1"/>
                  </a:moveTo>
                  <a:lnTo>
                    <a:pt x="0" y="422"/>
                  </a:lnTo>
                  <a:lnTo>
                    <a:pt x="431" y="1312"/>
                  </a:lnTo>
                  <a:cubicBezTo>
                    <a:pt x="461" y="1377"/>
                    <a:pt x="526" y="1413"/>
                    <a:pt x="590" y="1413"/>
                  </a:cubicBezTo>
                  <a:cubicBezTo>
                    <a:pt x="630" y="1413"/>
                    <a:pt x="670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5" y="1408"/>
                    <a:pt x="1807" y="1422"/>
                    <a:pt x="1847" y="1422"/>
                  </a:cubicBezTo>
                  <a:cubicBezTo>
                    <a:pt x="1901" y="1422"/>
                    <a:pt x="1954" y="1396"/>
                    <a:pt x="1981" y="1341"/>
                  </a:cubicBezTo>
                  <a:lnTo>
                    <a:pt x="2431" y="432"/>
                  </a:lnTo>
                  <a:lnTo>
                    <a:pt x="1857" y="49"/>
                  </a:lnTo>
                  <a:lnTo>
                    <a:pt x="1723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51"/>
            <p:cNvSpPr/>
            <p:nvPr/>
          </p:nvSpPr>
          <p:spPr>
            <a:xfrm>
              <a:off x="7142133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34" y="2106"/>
                  </a:moveTo>
                  <a:lnTo>
                    <a:pt x="3024" y="2125"/>
                  </a:lnTo>
                  <a:lnTo>
                    <a:pt x="3005" y="2144"/>
                  </a:lnTo>
                  <a:lnTo>
                    <a:pt x="3034" y="2106"/>
                  </a:lnTo>
                  <a:lnTo>
                    <a:pt x="3034" y="2106"/>
                  </a:lnTo>
                  <a:lnTo>
                    <a:pt x="3024" y="2115"/>
                  </a:lnTo>
                  <a:lnTo>
                    <a:pt x="2986" y="2135"/>
                  </a:lnTo>
                  <a:lnTo>
                    <a:pt x="3034" y="2106"/>
                  </a:lnTo>
                  <a:lnTo>
                    <a:pt x="3034" y="2106"/>
                  </a:lnTo>
                  <a:close/>
                  <a:moveTo>
                    <a:pt x="1656" y="0"/>
                  </a:moveTo>
                  <a:cubicBezTo>
                    <a:pt x="737" y="0"/>
                    <a:pt x="0" y="747"/>
                    <a:pt x="0" y="1656"/>
                  </a:cubicBezTo>
                  <a:lnTo>
                    <a:pt x="0" y="2441"/>
                  </a:lnTo>
                  <a:cubicBezTo>
                    <a:pt x="0" y="2441"/>
                    <a:pt x="373" y="2403"/>
                    <a:pt x="421" y="2221"/>
                  </a:cubicBezTo>
                  <a:cubicBezTo>
                    <a:pt x="440" y="2202"/>
                    <a:pt x="450" y="2182"/>
                    <a:pt x="460" y="2154"/>
                  </a:cubicBezTo>
                  <a:cubicBezTo>
                    <a:pt x="670" y="2154"/>
                    <a:pt x="1675" y="2144"/>
                    <a:pt x="2249" y="1455"/>
                  </a:cubicBezTo>
                  <a:cubicBezTo>
                    <a:pt x="2364" y="1790"/>
                    <a:pt x="2642" y="2048"/>
                    <a:pt x="2986" y="2144"/>
                  </a:cubicBezTo>
                  <a:cubicBezTo>
                    <a:pt x="2996" y="2173"/>
                    <a:pt x="3015" y="2192"/>
                    <a:pt x="3024" y="2211"/>
                  </a:cubicBezTo>
                  <a:cubicBezTo>
                    <a:pt x="307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51"/>
            <p:cNvSpPr/>
            <p:nvPr/>
          </p:nvSpPr>
          <p:spPr>
            <a:xfrm>
              <a:off x="7142133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7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297" y="1656"/>
                  </a:lnTo>
                  <a:cubicBezTo>
                    <a:pt x="297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51"/>
            <p:cNvSpPr/>
            <p:nvPr/>
          </p:nvSpPr>
          <p:spPr>
            <a:xfrm>
              <a:off x="7220546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1" y="1"/>
                  </a:moveTo>
                  <a:cubicBezTo>
                    <a:pt x="93" y="1"/>
                    <a:pt x="0" y="92"/>
                    <a:pt x="0" y="204"/>
                  </a:cubicBezTo>
                  <a:lnTo>
                    <a:pt x="0" y="807"/>
                  </a:lnTo>
                  <a:cubicBezTo>
                    <a:pt x="0" y="922"/>
                    <a:pt x="96" y="1017"/>
                    <a:pt x="21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16" y="989"/>
                    <a:pt x="354" y="979"/>
                    <a:pt x="392" y="950"/>
                  </a:cubicBezTo>
                  <a:cubicBezTo>
                    <a:pt x="431" y="912"/>
                    <a:pt x="469" y="883"/>
                    <a:pt x="507" y="855"/>
                  </a:cubicBezTo>
                  <a:cubicBezTo>
                    <a:pt x="756" y="568"/>
                    <a:pt x="632" y="127"/>
                    <a:pt x="268" y="13"/>
                  </a:cubicBezTo>
                  <a:cubicBezTo>
                    <a:pt x="246" y="5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51"/>
            <p:cNvSpPr/>
            <p:nvPr/>
          </p:nvSpPr>
          <p:spPr>
            <a:xfrm>
              <a:off x="7134833" y="1653738"/>
              <a:ext cx="19879" cy="26628"/>
            </a:xfrm>
            <a:custGeom>
              <a:avLst/>
              <a:gdLst/>
              <a:ahLst/>
              <a:cxnLst/>
              <a:rect l="l" t="t" r="r" b="b"/>
              <a:pathLst>
                <a:path w="757" h="1014" extrusionOk="0">
                  <a:moveTo>
                    <a:pt x="551" y="1"/>
                  </a:moveTo>
                  <a:cubicBezTo>
                    <a:pt x="529" y="1"/>
                    <a:pt x="508" y="4"/>
                    <a:pt x="489" y="11"/>
                  </a:cubicBezTo>
                  <a:cubicBezTo>
                    <a:pt x="1" y="154"/>
                    <a:pt x="1" y="853"/>
                    <a:pt x="489" y="1006"/>
                  </a:cubicBezTo>
                  <a:cubicBezTo>
                    <a:pt x="508" y="1011"/>
                    <a:pt x="527" y="1014"/>
                    <a:pt x="545" y="1014"/>
                  </a:cubicBezTo>
                  <a:cubicBezTo>
                    <a:pt x="658" y="1014"/>
                    <a:pt x="757" y="920"/>
                    <a:pt x="757" y="805"/>
                  </a:cubicBezTo>
                  <a:lnTo>
                    <a:pt x="757" y="202"/>
                  </a:lnTo>
                  <a:cubicBezTo>
                    <a:pt x="757" y="135"/>
                    <a:pt x="728" y="78"/>
                    <a:pt x="671" y="39"/>
                  </a:cubicBezTo>
                  <a:cubicBezTo>
                    <a:pt x="639" y="14"/>
                    <a:pt x="594" y="1"/>
                    <a:pt x="5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51"/>
            <p:cNvSpPr/>
            <p:nvPr/>
          </p:nvSpPr>
          <p:spPr>
            <a:xfrm>
              <a:off x="7171019" y="1700349"/>
              <a:ext cx="33219" cy="38130"/>
            </a:xfrm>
            <a:custGeom>
              <a:avLst/>
              <a:gdLst/>
              <a:ahLst/>
              <a:cxnLst/>
              <a:rect l="l" t="t" r="r" b="b"/>
              <a:pathLst>
                <a:path w="1265" h="1452" extrusionOk="0">
                  <a:moveTo>
                    <a:pt x="211" y="1"/>
                  </a:moveTo>
                  <a:cubicBezTo>
                    <a:pt x="97" y="1"/>
                    <a:pt x="1" y="89"/>
                    <a:pt x="1" y="207"/>
                  </a:cubicBezTo>
                  <a:lnTo>
                    <a:pt x="1" y="820"/>
                  </a:lnTo>
                  <a:cubicBezTo>
                    <a:pt x="1" y="877"/>
                    <a:pt x="20" y="934"/>
                    <a:pt x="68" y="982"/>
                  </a:cubicBezTo>
                  <a:lnTo>
                    <a:pt x="489" y="1384"/>
                  </a:lnTo>
                  <a:cubicBezTo>
                    <a:pt x="527" y="1422"/>
                    <a:pt x="575" y="1451"/>
                    <a:pt x="632" y="1451"/>
                  </a:cubicBezTo>
                  <a:cubicBezTo>
                    <a:pt x="690" y="1451"/>
                    <a:pt x="738" y="1422"/>
                    <a:pt x="776" y="1384"/>
                  </a:cubicBezTo>
                  <a:lnTo>
                    <a:pt x="1207" y="934"/>
                  </a:lnTo>
                  <a:cubicBezTo>
                    <a:pt x="1245" y="896"/>
                    <a:pt x="1264" y="848"/>
                    <a:pt x="1264" y="791"/>
                  </a:cubicBezTo>
                  <a:lnTo>
                    <a:pt x="1264" y="217"/>
                  </a:lnTo>
                  <a:cubicBezTo>
                    <a:pt x="1264" y="159"/>
                    <a:pt x="1245" y="102"/>
                    <a:pt x="1207" y="63"/>
                  </a:cubicBezTo>
                  <a:cubicBezTo>
                    <a:pt x="1159" y="25"/>
                    <a:pt x="1101" y="6"/>
                    <a:pt x="1053" y="6"/>
                  </a:cubicBezTo>
                  <a:lnTo>
                    <a:pt x="1006" y="6"/>
                  </a:lnTo>
                  <a:cubicBezTo>
                    <a:pt x="929" y="25"/>
                    <a:pt x="843" y="35"/>
                    <a:pt x="766" y="35"/>
                  </a:cubicBezTo>
                  <a:lnTo>
                    <a:pt x="508" y="35"/>
                  </a:lnTo>
                  <a:cubicBezTo>
                    <a:pt x="422" y="35"/>
                    <a:pt x="336" y="25"/>
                    <a:pt x="259" y="6"/>
                  </a:cubicBezTo>
                  <a:cubicBezTo>
                    <a:pt x="243" y="3"/>
                    <a:pt x="227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51"/>
            <p:cNvSpPr/>
            <p:nvPr/>
          </p:nvSpPr>
          <p:spPr>
            <a:xfrm>
              <a:off x="7171019" y="1700428"/>
              <a:ext cx="20378" cy="38051"/>
            </a:xfrm>
            <a:custGeom>
              <a:avLst/>
              <a:gdLst/>
              <a:ahLst/>
              <a:cxnLst/>
              <a:rect l="l" t="t" r="r" b="b"/>
              <a:pathLst>
                <a:path w="776" h="1449" extrusionOk="0">
                  <a:moveTo>
                    <a:pt x="208" y="1"/>
                  </a:moveTo>
                  <a:cubicBezTo>
                    <a:pt x="97" y="1"/>
                    <a:pt x="1" y="90"/>
                    <a:pt x="1" y="204"/>
                  </a:cubicBezTo>
                  <a:lnTo>
                    <a:pt x="1" y="817"/>
                  </a:lnTo>
                  <a:cubicBezTo>
                    <a:pt x="1" y="874"/>
                    <a:pt x="20" y="931"/>
                    <a:pt x="68" y="979"/>
                  </a:cubicBezTo>
                  <a:lnTo>
                    <a:pt x="479" y="1381"/>
                  </a:lnTo>
                  <a:cubicBezTo>
                    <a:pt x="518" y="1419"/>
                    <a:pt x="575" y="1448"/>
                    <a:pt x="632" y="1448"/>
                  </a:cubicBezTo>
                  <a:cubicBezTo>
                    <a:pt x="680" y="1448"/>
                    <a:pt x="738" y="1419"/>
                    <a:pt x="776" y="1381"/>
                  </a:cubicBezTo>
                  <a:cubicBezTo>
                    <a:pt x="738" y="1372"/>
                    <a:pt x="699" y="1352"/>
                    <a:pt x="671" y="1324"/>
                  </a:cubicBezTo>
                  <a:lnTo>
                    <a:pt x="250" y="922"/>
                  </a:lnTo>
                  <a:cubicBezTo>
                    <a:pt x="202" y="874"/>
                    <a:pt x="183" y="817"/>
                    <a:pt x="183" y="759"/>
                  </a:cubicBezTo>
                  <a:lnTo>
                    <a:pt x="183" y="147"/>
                  </a:lnTo>
                  <a:cubicBezTo>
                    <a:pt x="183" y="89"/>
                    <a:pt x="202" y="41"/>
                    <a:pt x="240" y="3"/>
                  </a:cubicBezTo>
                  <a:cubicBezTo>
                    <a:pt x="229" y="1"/>
                    <a:pt x="21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51"/>
            <p:cNvSpPr/>
            <p:nvPr/>
          </p:nvSpPr>
          <p:spPr>
            <a:xfrm>
              <a:off x="7151928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9" y="0"/>
                  </a:moveTo>
                  <a:cubicBezTo>
                    <a:pt x="1863" y="0"/>
                    <a:pt x="1849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2163" y="2907"/>
                    <a:pt x="2718" y="2352"/>
                    <a:pt x="2718" y="1672"/>
                  </a:cubicBezTo>
                  <a:lnTo>
                    <a:pt x="2718" y="792"/>
                  </a:lnTo>
                  <a:cubicBezTo>
                    <a:pt x="2718" y="706"/>
                    <a:pt x="2661" y="629"/>
                    <a:pt x="2584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3" y="45"/>
                  </a:lnTo>
                  <a:cubicBezTo>
                    <a:pt x="1931" y="15"/>
                    <a:pt x="1904" y="0"/>
                    <a:pt x="18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51"/>
            <p:cNvSpPr/>
            <p:nvPr/>
          </p:nvSpPr>
          <p:spPr>
            <a:xfrm>
              <a:off x="7151928" y="1633728"/>
              <a:ext cx="51785" cy="76338"/>
            </a:xfrm>
            <a:custGeom>
              <a:avLst/>
              <a:gdLst/>
              <a:ahLst/>
              <a:cxnLst/>
              <a:rect l="l" t="t" r="r" b="b"/>
              <a:pathLst>
                <a:path w="1972" h="2907" extrusionOk="0">
                  <a:moveTo>
                    <a:pt x="1883" y="0"/>
                  </a:moveTo>
                  <a:cubicBezTo>
                    <a:pt x="1868" y="0"/>
                    <a:pt x="1852" y="6"/>
                    <a:pt x="1838" y="17"/>
                  </a:cubicBezTo>
                  <a:cubicBezTo>
                    <a:pt x="1541" y="237"/>
                    <a:pt x="1206" y="399"/>
                    <a:pt x="852" y="495"/>
                  </a:cubicBezTo>
                  <a:cubicBezTo>
                    <a:pt x="747" y="524"/>
                    <a:pt x="632" y="552"/>
                    <a:pt x="527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0" y="715"/>
                    <a:pt x="0" y="820"/>
                  </a:cubicBezTo>
                  <a:lnTo>
                    <a:pt x="0" y="1672"/>
                  </a:lnTo>
                  <a:cubicBezTo>
                    <a:pt x="0" y="2352"/>
                    <a:pt x="555" y="2907"/>
                    <a:pt x="1235" y="2907"/>
                  </a:cubicBezTo>
                  <a:lnTo>
                    <a:pt x="1484" y="2907"/>
                  </a:lnTo>
                  <a:cubicBezTo>
                    <a:pt x="804" y="2907"/>
                    <a:pt x="259" y="2361"/>
                    <a:pt x="249" y="1682"/>
                  </a:cubicBezTo>
                  <a:lnTo>
                    <a:pt x="249" y="830"/>
                  </a:lnTo>
                  <a:cubicBezTo>
                    <a:pt x="249" y="715"/>
                    <a:pt x="335" y="629"/>
                    <a:pt x="450" y="619"/>
                  </a:cubicBezTo>
                  <a:cubicBezTo>
                    <a:pt x="555" y="610"/>
                    <a:pt x="670" y="600"/>
                    <a:pt x="776" y="581"/>
                  </a:cubicBezTo>
                  <a:cubicBezTo>
                    <a:pt x="881" y="562"/>
                    <a:pt x="996" y="533"/>
                    <a:pt x="1101" y="505"/>
                  </a:cubicBezTo>
                  <a:cubicBezTo>
                    <a:pt x="1407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3" y="45"/>
                  </a:lnTo>
                  <a:cubicBezTo>
                    <a:pt x="1931" y="15"/>
                    <a:pt x="1908" y="0"/>
                    <a:pt x="1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51"/>
            <p:cNvSpPr/>
            <p:nvPr/>
          </p:nvSpPr>
          <p:spPr>
            <a:xfrm>
              <a:off x="7117003" y="1723353"/>
              <a:ext cx="61081" cy="68407"/>
            </a:xfrm>
            <a:custGeom>
              <a:avLst/>
              <a:gdLst/>
              <a:ahLst/>
              <a:cxnLst/>
              <a:rect l="l" t="t" r="r" b="b"/>
              <a:pathLst>
                <a:path w="2326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20" y="2475"/>
                    <a:pt x="135" y="2605"/>
                    <a:pt x="281" y="2605"/>
                  </a:cubicBezTo>
                  <a:cubicBezTo>
                    <a:pt x="286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51"/>
            <p:cNvSpPr/>
            <p:nvPr/>
          </p:nvSpPr>
          <p:spPr>
            <a:xfrm>
              <a:off x="7197174" y="1723616"/>
              <a:ext cx="60319" cy="68145"/>
            </a:xfrm>
            <a:custGeom>
              <a:avLst/>
              <a:gdLst/>
              <a:ahLst/>
              <a:cxnLst/>
              <a:rect l="l" t="t" r="r" b="b"/>
              <a:pathLst>
                <a:path w="2297" h="2595" extrusionOk="0">
                  <a:moveTo>
                    <a:pt x="718" y="1"/>
                  </a:moveTo>
                  <a:lnTo>
                    <a:pt x="0" y="2594"/>
                  </a:lnTo>
                  <a:lnTo>
                    <a:pt x="2000" y="2594"/>
                  </a:lnTo>
                  <a:cubicBezTo>
                    <a:pt x="2005" y="2594"/>
                    <a:pt x="2011" y="2595"/>
                    <a:pt x="2016" y="2595"/>
                  </a:cubicBezTo>
                  <a:cubicBezTo>
                    <a:pt x="2153" y="2595"/>
                    <a:pt x="2268" y="2474"/>
                    <a:pt x="2268" y="2336"/>
                  </a:cubicBezTo>
                  <a:lnTo>
                    <a:pt x="2268" y="1580"/>
                  </a:lnTo>
                  <a:cubicBezTo>
                    <a:pt x="2297" y="1015"/>
                    <a:pt x="1962" y="508"/>
                    <a:pt x="1445" y="297"/>
                  </a:cubicBezTo>
                  <a:lnTo>
                    <a:pt x="7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51"/>
            <p:cNvSpPr/>
            <p:nvPr/>
          </p:nvSpPr>
          <p:spPr>
            <a:xfrm>
              <a:off x="7136094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51"/>
            <p:cNvSpPr/>
            <p:nvPr/>
          </p:nvSpPr>
          <p:spPr>
            <a:xfrm>
              <a:off x="7227583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1" y="1235"/>
                  </a:lnTo>
                  <a:lnTo>
                    <a:pt x="421" y="211"/>
                  </a:lnTo>
                  <a:cubicBezTo>
                    <a:pt x="421" y="96"/>
                    <a:pt x="325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51"/>
            <p:cNvSpPr/>
            <p:nvPr/>
          </p:nvSpPr>
          <p:spPr>
            <a:xfrm>
              <a:off x="7117003" y="1723353"/>
              <a:ext cx="42988" cy="68407"/>
            </a:xfrm>
            <a:custGeom>
              <a:avLst/>
              <a:gdLst/>
              <a:ahLst/>
              <a:cxnLst/>
              <a:rect l="l" t="t" r="r" b="b"/>
              <a:pathLst>
                <a:path w="1637" h="2605" extrusionOk="0">
                  <a:moveTo>
                    <a:pt x="1598" y="1"/>
                  </a:moveTo>
                  <a:lnTo>
                    <a:pt x="852" y="307"/>
                  </a:lnTo>
                  <a:cubicBezTo>
                    <a:pt x="335" y="518"/>
                    <a:pt x="0" y="1025"/>
                    <a:pt x="29" y="1590"/>
                  </a:cubicBezTo>
                  <a:lnTo>
                    <a:pt x="29" y="2336"/>
                  </a:lnTo>
                  <a:cubicBezTo>
                    <a:pt x="19" y="2480"/>
                    <a:pt x="144" y="2604"/>
                    <a:pt x="297" y="2604"/>
                  </a:cubicBezTo>
                  <a:lnTo>
                    <a:pt x="335" y="2604"/>
                  </a:lnTo>
                  <a:lnTo>
                    <a:pt x="335" y="1580"/>
                  </a:lnTo>
                  <a:cubicBezTo>
                    <a:pt x="306" y="1025"/>
                    <a:pt x="641" y="518"/>
                    <a:pt x="1158" y="307"/>
                  </a:cubicBezTo>
                  <a:lnTo>
                    <a:pt x="1637" y="106"/>
                  </a:lnTo>
                  <a:lnTo>
                    <a:pt x="15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51"/>
            <p:cNvSpPr/>
            <p:nvPr/>
          </p:nvSpPr>
          <p:spPr>
            <a:xfrm>
              <a:off x="7367313" y="1735931"/>
              <a:ext cx="25393" cy="20141"/>
            </a:xfrm>
            <a:custGeom>
              <a:avLst/>
              <a:gdLst/>
              <a:ahLst/>
              <a:cxnLst/>
              <a:rect l="l" t="t" r="r" b="b"/>
              <a:pathLst>
                <a:path w="967" h="767" extrusionOk="0">
                  <a:moveTo>
                    <a:pt x="488" y="0"/>
                  </a:moveTo>
                  <a:lnTo>
                    <a:pt x="0" y="355"/>
                  </a:lnTo>
                  <a:lnTo>
                    <a:pt x="172" y="766"/>
                  </a:lnTo>
                  <a:lnTo>
                    <a:pt x="814" y="766"/>
                  </a:lnTo>
                  <a:lnTo>
                    <a:pt x="967" y="35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51"/>
            <p:cNvSpPr/>
            <p:nvPr/>
          </p:nvSpPr>
          <p:spPr>
            <a:xfrm>
              <a:off x="7366551" y="1756047"/>
              <a:ext cx="27415" cy="35714"/>
            </a:xfrm>
            <a:custGeom>
              <a:avLst/>
              <a:gdLst/>
              <a:ahLst/>
              <a:cxnLst/>
              <a:rect l="l" t="t" r="r" b="b"/>
              <a:pathLst>
                <a:path w="1044" h="1360" extrusionOk="0">
                  <a:moveTo>
                    <a:pt x="201" y="0"/>
                  </a:moveTo>
                  <a:lnTo>
                    <a:pt x="221" y="29"/>
                  </a:lnTo>
                  <a:lnTo>
                    <a:pt x="0" y="1359"/>
                  </a:lnTo>
                  <a:lnTo>
                    <a:pt x="1044" y="1359"/>
                  </a:lnTo>
                  <a:lnTo>
                    <a:pt x="833" y="29"/>
                  </a:lnTo>
                  <a:lnTo>
                    <a:pt x="84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51"/>
            <p:cNvSpPr/>
            <p:nvPr/>
          </p:nvSpPr>
          <p:spPr>
            <a:xfrm>
              <a:off x="7352476" y="1726373"/>
              <a:ext cx="23398" cy="65387"/>
            </a:xfrm>
            <a:custGeom>
              <a:avLst/>
              <a:gdLst/>
              <a:ahLst/>
              <a:cxnLst/>
              <a:rect l="l" t="t" r="r" b="b"/>
              <a:pathLst>
                <a:path w="891" h="2490" extrusionOk="0">
                  <a:moveTo>
                    <a:pt x="1" y="1"/>
                  </a:moveTo>
                  <a:lnTo>
                    <a:pt x="134" y="958"/>
                  </a:lnTo>
                  <a:lnTo>
                    <a:pt x="565" y="2489"/>
                  </a:lnTo>
                  <a:lnTo>
                    <a:pt x="670" y="2489"/>
                  </a:lnTo>
                  <a:lnTo>
                    <a:pt x="891" y="1140"/>
                  </a:lnTo>
                  <a:lnTo>
                    <a:pt x="680" y="6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51"/>
            <p:cNvSpPr/>
            <p:nvPr/>
          </p:nvSpPr>
          <p:spPr>
            <a:xfrm>
              <a:off x="7384907" y="1725874"/>
              <a:ext cx="23398" cy="65886"/>
            </a:xfrm>
            <a:custGeom>
              <a:avLst/>
              <a:gdLst/>
              <a:ahLst/>
              <a:cxnLst/>
              <a:rect l="l" t="t" r="r" b="b"/>
              <a:pathLst>
                <a:path w="891" h="2509" extrusionOk="0">
                  <a:moveTo>
                    <a:pt x="890" y="1"/>
                  </a:moveTo>
                  <a:lnTo>
                    <a:pt x="182" y="651"/>
                  </a:lnTo>
                  <a:lnTo>
                    <a:pt x="0" y="1159"/>
                  </a:lnTo>
                  <a:lnTo>
                    <a:pt x="211" y="2508"/>
                  </a:lnTo>
                  <a:lnTo>
                    <a:pt x="325" y="2508"/>
                  </a:lnTo>
                  <a:lnTo>
                    <a:pt x="756" y="958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51"/>
            <p:cNvSpPr/>
            <p:nvPr/>
          </p:nvSpPr>
          <p:spPr>
            <a:xfrm>
              <a:off x="7348196" y="1714057"/>
              <a:ext cx="63628" cy="37368"/>
            </a:xfrm>
            <a:custGeom>
              <a:avLst/>
              <a:gdLst/>
              <a:ahLst/>
              <a:cxnLst/>
              <a:rect l="l" t="t" r="r" b="b"/>
              <a:pathLst>
                <a:path w="2423" h="1423" extrusionOk="0">
                  <a:moveTo>
                    <a:pt x="632" y="1"/>
                  </a:moveTo>
                  <a:lnTo>
                    <a:pt x="1" y="422"/>
                  </a:lnTo>
                  <a:lnTo>
                    <a:pt x="431" y="1312"/>
                  </a:lnTo>
                  <a:cubicBezTo>
                    <a:pt x="461" y="1377"/>
                    <a:pt x="523" y="1413"/>
                    <a:pt x="587" y="1413"/>
                  </a:cubicBezTo>
                  <a:cubicBezTo>
                    <a:pt x="626" y="1413"/>
                    <a:pt x="666" y="1399"/>
                    <a:pt x="699" y="1369"/>
                  </a:cubicBezTo>
                  <a:lnTo>
                    <a:pt x="1216" y="987"/>
                  </a:lnTo>
                  <a:lnTo>
                    <a:pt x="1704" y="1350"/>
                  </a:lnTo>
                  <a:lnTo>
                    <a:pt x="1733" y="1379"/>
                  </a:lnTo>
                  <a:cubicBezTo>
                    <a:pt x="1762" y="1408"/>
                    <a:pt x="1802" y="1422"/>
                    <a:pt x="1843" y="1422"/>
                  </a:cubicBezTo>
                  <a:cubicBezTo>
                    <a:pt x="1899" y="1422"/>
                    <a:pt x="1954" y="1396"/>
                    <a:pt x="1982" y="1341"/>
                  </a:cubicBezTo>
                  <a:lnTo>
                    <a:pt x="2422" y="432"/>
                  </a:lnTo>
                  <a:lnTo>
                    <a:pt x="1857" y="49"/>
                  </a:lnTo>
                  <a:lnTo>
                    <a:pt x="1714" y="288"/>
                  </a:lnTo>
                  <a:lnTo>
                    <a:pt x="1216" y="814"/>
                  </a:lnTo>
                  <a:lnTo>
                    <a:pt x="728" y="336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51"/>
            <p:cNvSpPr/>
            <p:nvPr/>
          </p:nvSpPr>
          <p:spPr>
            <a:xfrm>
              <a:off x="7334882" y="1596202"/>
              <a:ext cx="90755" cy="64101"/>
            </a:xfrm>
            <a:custGeom>
              <a:avLst/>
              <a:gdLst/>
              <a:ahLst/>
              <a:cxnLst/>
              <a:rect l="l" t="t" r="r" b="b"/>
              <a:pathLst>
                <a:path w="3456" h="2441" extrusionOk="0">
                  <a:moveTo>
                    <a:pt x="3063" y="2087"/>
                  </a:moveTo>
                  <a:lnTo>
                    <a:pt x="3034" y="2106"/>
                  </a:lnTo>
                  <a:lnTo>
                    <a:pt x="3025" y="2115"/>
                  </a:lnTo>
                  <a:lnTo>
                    <a:pt x="2996" y="2135"/>
                  </a:lnTo>
                  <a:lnTo>
                    <a:pt x="3034" y="2106"/>
                  </a:lnTo>
                  <a:lnTo>
                    <a:pt x="3044" y="2096"/>
                  </a:lnTo>
                  <a:lnTo>
                    <a:pt x="3063" y="2087"/>
                  </a:lnTo>
                  <a:close/>
                  <a:moveTo>
                    <a:pt x="1656" y="0"/>
                  </a:moveTo>
                  <a:cubicBezTo>
                    <a:pt x="747" y="0"/>
                    <a:pt x="1" y="747"/>
                    <a:pt x="1" y="1656"/>
                  </a:cubicBezTo>
                  <a:lnTo>
                    <a:pt x="1" y="2441"/>
                  </a:lnTo>
                  <a:cubicBezTo>
                    <a:pt x="1" y="2441"/>
                    <a:pt x="374" y="2403"/>
                    <a:pt x="422" y="2221"/>
                  </a:cubicBezTo>
                  <a:cubicBezTo>
                    <a:pt x="441" y="2202"/>
                    <a:pt x="450" y="2182"/>
                    <a:pt x="460" y="2154"/>
                  </a:cubicBezTo>
                  <a:cubicBezTo>
                    <a:pt x="680" y="2154"/>
                    <a:pt x="1675" y="2144"/>
                    <a:pt x="2250" y="1455"/>
                  </a:cubicBezTo>
                  <a:cubicBezTo>
                    <a:pt x="2374" y="1790"/>
                    <a:pt x="2652" y="2048"/>
                    <a:pt x="2996" y="2144"/>
                  </a:cubicBezTo>
                  <a:cubicBezTo>
                    <a:pt x="2996" y="2173"/>
                    <a:pt x="3015" y="2192"/>
                    <a:pt x="3034" y="2211"/>
                  </a:cubicBezTo>
                  <a:cubicBezTo>
                    <a:pt x="3082" y="2393"/>
                    <a:pt x="3455" y="2431"/>
                    <a:pt x="3455" y="2431"/>
                  </a:cubicBezTo>
                  <a:lnTo>
                    <a:pt x="3455" y="1656"/>
                  </a:lnTo>
                  <a:cubicBezTo>
                    <a:pt x="3455" y="747"/>
                    <a:pt x="2709" y="0"/>
                    <a:pt x="17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51"/>
            <p:cNvSpPr/>
            <p:nvPr/>
          </p:nvSpPr>
          <p:spPr>
            <a:xfrm>
              <a:off x="7334645" y="1596202"/>
              <a:ext cx="49264" cy="64101"/>
            </a:xfrm>
            <a:custGeom>
              <a:avLst/>
              <a:gdLst/>
              <a:ahLst/>
              <a:cxnLst/>
              <a:rect l="l" t="t" r="r" b="b"/>
              <a:pathLst>
                <a:path w="1876" h="2441" extrusionOk="0">
                  <a:moveTo>
                    <a:pt x="1665" y="0"/>
                  </a:moveTo>
                  <a:cubicBezTo>
                    <a:pt x="746" y="0"/>
                    <a:pt x="0" y="747"/>
                    <a:pt x="0" y="1666"/>
                  </a:cubicBezTo>
                  <a:lnTo>
                    <a:pt x="0" y="2441"/>
                  </a:lnTo>
                  <a:cubicBezTo>
                    <a:pt x="105" y="2422"/>
                    <a:pt x="201" y="2393"/>
                    <a:pt x="297" y="2355"/>
                  </a:cubicBezTo>
                  <a:lnTo>
                    <a:pt x="297" y="2087"/>
                  </a:lnTo>
                  <a:lnTo>
                    <a:pt x="306" y="2087"/>
                  </a:lnTo>
                  <a:lnTo>
                    <a:pt x="306" y="1656"/>
                  </a:lnTo>
                  <a:cubicBezTo>
                    <a:pt x="306" y="776"/>
                    <a:pt x="995" y="48"/>
                    <a:pt x="1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51"/>
            <p:cNvSpPr/>
            <p:nvPr/>
          </p:nvSpPr>
          <p:spPr>
            <a:xfrm>
              <a:off x="7413294" y="1653685"/>
              <a:ext cx="19879" cy="26733"/>
            </a:xfrm>
            <a:custGeom>
              <a:avLst/>
              <a:gdLst/>
              <a:ahLst/>
              <a:cxnLst/>
              <a:rect l="l" t="t" r="r" b="b"/>
              <a:pathLst>
                <a:path w="757" h="1018" extrusionOk="0">
                  <a:moveTo>
                    <a:pt x="202" y="1"/>
                  </a:moveTo>
                  <a:cubicBezTo>
                    <a:pt x="93" y="1"/>
                    <a:pt x="1" y="92"/>
                    <a:pt x="1" y="204"/>
                  </a:cubicBezTo>
                  <a:lnTo>
                    <a:pt x="1" y="807"/>
                  </a:lnTo>
                  <a:cubicBezTo>
                    <a:pt x="1" y="922"/>
                    <a:pt x="87" y="1017"/>
                    <a:pt x="201" y="1017"/>
                  </a:cubicBezTo>
                  <a:cubicBezTo>
                    <a:pt x="230" y="1017"/>
                    <a:pt x="249" y="1008"/>
                    <a:pt x="268" y="1008"/>
                  </a:cubicBezTo>
                  <a:cubicBezTo>
                    <a:pt x="307" y="989"/>
                    <a:pt x="345" y="979"/>
                    <a:pt x="383" y="950"/>
                  </a:cubicBezTo>
                  <a:cubicBezTo>
                    <a:pt x="422" y="912"/>
                    <a:pt x="460" y="883"/>
                    <a:pt x="508" y="855"/>
                  </a:cubicBezTo>
                  <a:cubicBezTo>
                    <a:pt x="757" y="568"/>
                    <a:pt x="623" y="127"/>
                    <a:pt x="268" y="13"/>
                  </a:cubicBezTo>
                  <a:cubicBezTo>
                    <a:pt x="246" y="5"/>
                    <a:pt x="224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51"/>
            <p:cNvSpPr/>
            <p:nvPr/>
          </p:nvSpPr>
          <p:spPr>
            <a:xfrm>
              <a:off x="7327345" y="1653738"/>
              <a:ext cx="20141" cy="26628"/>
            </a:xfrm>
            <a:custGeom>
              <a:avLst/>
              <a:gdLst/>
              <a:ahLst/>
              <a:cxnLst/>
              <a:rect l="l" t="t" r="r" b="b"/>
              <a:pathLst>
                <a:path w="767" h="1014" extrusionOk="0">
                  <a:moveTo>
                    <a:pt x="558" y="1"/>
                  </a:moveTo>
                  <a:cubicBezTo>
                    <a:pt x="537" y="1"/>
                    <a:pt x="517" y="4"/>
                    <a:pt x="498" y="11"/>
                  </a:cubicBezTo>
                  <a:cubicBezTo>
                    <a:pt x="0" y="154"/>
                    <a:pt x="0" y="853"/>
                    <a:pt x="498" y="1006"/>
                  </a:cubicBezTo>
                  <a:cubicBezTo>
                    <a:pt x="517" y="1011"/>
                    <a:pt x="536" y="1014"/>
                    <a:pt x="555" y="1014"/>
                  </a:cubicBezTo>
                  <a:cubicBezTo>
                    <a:pt x="667" y="1014"/>
                    <a:pt x="766" y="920"/>
                    <a:pt x="766" y="805"/>
                  </a:cubicBezTo>
                  <a:lnTo>
                    <a:pt x="766" y="202"/>
                  </a:lnTo>
                  <a:cubicBezTo>
                    <a:pt x="766" y="135"/>
                    <a:pt x="728" y="78"/>
                    <a:pt x="680" y="39"/>
                  </a:cubicBezTo>
                  <a:cubicBezTo>
                    <a:pt x="642" y="14"/>
                    <a:pt x="599" y="1"/>
                    <a:pt x="5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51"/>
            <p:cNvSpPr/>
            <p:nvPr/>
          </p:nvSpPr>
          <p:spPr>
            <a:xfrm>
              <a:off x="7363794" y="1700349"/>
              <a:ext cx="33193" cy="38130"/>
            </a:xfrm>
            <a:custGeom>
              <a:avLst/>
              <a:gdLst/>
              <a:ahLst/>
              <a:cxnLst/>
              <a:rect l="l" t="t" r="r" b="b"/>
              <a:pathLst>
                <a:path w="1264" h="1452" extrusionOk="0">
                  <a:moveTo>
                    <a:pt x="211" y="1"/>
                  </a:moveTo>
                  <a:cubicBezTo>
                    <a:pt x="96" y="1"/>
                    <a:pt x="0" y="89"/>
                    <a:pt x="0" y="207"/>
                  </a:cubicBezTo>
                  <a:lnTo>
                    <a:pt x="0" y="820"/>
                  </a:lnTo>
                  <a:cubicBezTo>
                    <a:pt x="0" y="877"/>
                    <a:pt x="19" y="934"/>
                    <a:pt x="58" y="982"/>
                  </a:cubicBezTo>
                  <a:lnTo>
                    <a:pt x="479" y="1384"/>
                  </a:lnTo>
                  <a:cubicBezTo>
                    <a:pt x="517" y="1422"/>
                    <a:pt x="574" y="1451"/>
                    <a:pt x="622" y="1451"/>
                  </a:cubicBezTo>
                  <a:cubicBezTo>
                    <a:pt x="680" y="1451"/>
                    <a:pt x="737" y="1422"/>
                    <a:pt x="775" y="1384"/>
                  </a:cubicBezTo>
                  <a:lnTo>
                    <a:pt x="1206" y="934"/>
                  </a:lnTo>
                  <a:cubicBezTo>
                    <a:pt x="1244" y="896"/>
                    <a:pt x="1263" y="848"/>
                    <a:pt x="1263" y="791"/>
                  </a:cubicBezTo>
                  <a:lnTo>
                    <a:pt x="1263" y="217"/>
                  </a:lnTo>
                  <a:cubicBezTo>
                    <a:pt x="1263" y="159"/>
                    <a:pt x="1244" y="102"/>
                    <a:pt x="1196" y="63"/>
                  </a:cubicBezTo>
                  <a:cubicBezTo>
                    <a:pt x="1158" y="25"/>
                    <a:pt x="1101" y="6"/>
                    <a:pt x="1043" y="6"/>
                  </a:cubicBezTo>
                  <a:lnTo>
                    <a:pt x="995" y="6"/>
                  </a:lnTo>
                  <a:cubicBezTo>
                    <a:pt x="919" y="25"/>
                    <a:pt x="842" y="35"/>
                    <a:pt x="756" y="35"/>
                  </a:cubicBezTo>
                  <a:lnTo>
                    <a:pt x="507" y="35"/>
                  </a:lnTo>
                  <a:cubicBezTo>
                    <a:pt x="421" y="35"/>
                    <a:pt x="335" y="25"/>
                    <a:pt x="259" y="6"/>
                  </a:cubicBezTo>
                  <a:cubicBezTo>
                    <a:pt x="242" y="3"/>
                    <a:pt x="226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51"/>
            <p:cNvSpPr/>
            <p:nvPr/>
          </p:nvSpPr>
          <p:spPr>
            <a:xfrm>
              <a:off x="7363531" y="1700428"/>
              <a:ext cx="20640" cy="38051"/>
            </a:xfrm>
            <a:custGeom>
              <a:avLst/>
              <a:gdLst/>
              <a:ahLst/>
              <a:cxnLst/>
              <a:rect l="l" t="t" r="r" b="b"/>
              <a:pathLst>
                <a:path w="786" h="1449" extrusionOk="0">
                  <a:moveTo>
                    <a:pt x="218" y="1"/>
                  </a:moveTo>
                  <a:cubicBezTo>
                    <a:pt x="106" y="1"/>
                    <a:pt x="10" y="90"/>
                    <a:pt x="10" y="204"/>
                  </a:cubicBezTo>
                  <a:lnTo>
                    <a:pt x="10" y="817"/>
                  </a:lnTo>
                  <a:cubicBezTo>
                    <a:pt x="1" y="874"/>
                    <a:pt x="29" y="931"/>
                    <a:pt x="68" y="979"/>
                  </a:cubicBezTo>
                  <a:lnTo>
                    <a:pt x="489" y="1381"/>
                  </a:lnTo>
                  <a:cubicBezTo>
                    <a:pt x="527" y="1419"/>
                    <a:pt x="584" y="1448"/>
                    <a:pt x="632" y="1448"/>
                  </a:cubicBezTo>
                  <a:cubicBezTo>
                    <a:pt x="690" y="1448"/>
                    <a:pt x="747" y="1419"/>
                    <a:pt x="785" y="1381"/>
                  </a:cubicBezTo>
                  <a:cubicBezTo>
                    <a:pt x="738" y="1372"/>
                    <a:pt x="709" y="1352"/>
                    <a:pt x="671" y="1324"/>
                  </a:cubicBezTo>
                  <a:lnTo>
                    <a:pt x="259" y="922"/>
                  </a:lnTo>
                  <a:cubicBezTo>
                    <a:pt x="211" y="874"/>
                    <a:pt x="192" y="817"/>
                    <a:pt x="192" y="759"/>
                  </a:cubicBezTo>
                  <a:lnTo>
                    <a:pt x="192" y="147"/>
                  </a:lnTo>
                  <a:cubicBezTo>
                    <a:pt x="192" y="89"/>
                    <a:pt x="211" y="41"/>
                    <a:pt x="249" y="3"/>
                  </a:cubicBezTo>
                  <a:cubicBezTo>
                    <a:pt x="239" y="1"/>
                    <a:pt x="228" y="1"/>
                    <a:pt x="2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51"/>
            <p:cNvSpPr/>
            <p:nvPr/>
          </p:nvSpPr>
          <p:spPr>
            <a:xfrm>
              <a:off x="7344677" y="1633728"/>
              <a:ext cx="71401" cy="76338"/>
            </a:xfrm>
            <a:custGeom>
              <a:avLst/>
              <a:gdLst/>
              <a:ahLst/>
              <a:cxnLst/>
              <a:rect l="l" t="t" r="r" b="b"/>
              <a:pathLst>
                <a:path w="2719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2164" y="2907"/>
                    <a:pt x="2709" y="2352"/>
                    <a:pt x="2719" y="1672"/>
                  </a:cubicBezTo>
                  <a:lnTo>
                    <a:pt x="2719" y="792"/>
                  </a:lnTo>
                  <a:cubicBezTo>
                    <a:pt x="2709" y="706"/>
                    <a:pt x="2661" y="629"/>
                    <a:pt x="2575" y="600"/>
                  </a:cubicBezTo>
                  <a:cubicBezTo>
                    <a:pt x="2556" y="591"/>
                    <a:pt x="2527" y="581"/>
                    <a:pt x="2508" y="562"/>
                  </a:cubicBezTo>
                  <a:cubicBezTo>
                    <a:pt x="2269" y="466"/>
                    <a:pt x="2068" y="294"/>
                    <a:pt x="1953" y="64"/>
                  </a:cubicBez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51"/>
            <p:cNvSpPr/>
            <p:nvPr/>
          </p:nvSpPr>
          <p:spPr>
            <a:xfrm>
              <a:off x="7344677" y="1633728"/>
              <a:ext cx="51811" cy="76338"/>
            </a:xfrm>
            <a:custGeom>
              <a:avLst/>
              <a:gdLst/>
              <a:ahLst/>
              <a:cxnLst/>
              <a:rect l="l" t="t" r="r" b="b"/>
              <a:pathLst>
                <a:path w="1973" h="2907" extrusionOk="0">
                  <a:moveTo>
                    <a:pt x="1877" y="0"/>
                  </a:moveTo>
                  <a:cubicBezTo>
                    <a:pt x="1860" y="0"/>
                    <a:pt x="1843" y="6"/>
                    <a:pt x="1829" y="17"/>
                  </a:cubicBezTo>
                  <a:cubicBezTo>
                    <a:pt x="1542" y="237"/>
                    <a:pt x="1207" y="399"/>
                    <a:pt x="853" y="495"/>
                  </a:cubicBezTo>
                  <a:cubicBezTo>
                    <a:pt x="738" y="524"/>
                    <a:pt x="632" y="552"/>
                    <a:pt x="518" y="572"/>
                  </a:cubicBezTo>
                  <a:cubicBezTo>
                    <a:pt x="412" y="591"/>
                    <a:pt x="307" y="610"/>
                    <a:pt x="192" y="610"/>
                  </a:cubicBezTo>
                  <a:cubicBezTo>
                    <a:pt x="87" y="619"/>
                    <a:pt x="1" y="715"/>
                    <a:pt x="1" y="820"/>
                  </a:cubicBezTo>
                  <a:lnTo>
                    <a:pt x="1" y="1672"/>
                  </a:lnTo>
                  <a:cubicBezTo>
                    <a:pt x="1" y="2352"/>
                    <a:pt x="546" y="2907"/>
                    <a:pt x="1226" y="2907"/>
                  </a:cubicBezTo>
                  <a:lnTo>
                    <a:pt x="1484" y="2907"/>
                  </a:lnTo>
                  <a:cubicBezTo>
                    <a:pt x="805" y="2907"/>
                    <a:pt x="250" y="2361"/>
                    <a:pt x="250" y="1682"/>
                  </a:cubicBezTo>
                  <a:lnTo>
                    <a:pt x="250" y="830"/>
                  </a:lnTo>
                  <a:cubicBezTo>
                    <a:pt x="250" y="715"/>
                    <a:pt x="336" y="629"/>
                    <a:pt x="441" y="619"/>
                  </a:cubicBezTo>
                  <a:cubicBezTo>
                    <a:pt x="556" y="610"/>
                    <a:pt x="661" y="600"/>
                    <a:pt x="766" y="581"/>
                  </a:cubicBezTo>
                  <a:cubicBezTo>
                    <a:pt x="881" y="562"/>
                    <a:pt x="987" y="533"/>
                    <a:pt x="1101" y="505"/>
                  </a:cubicBezTo>
                  <a:cubicBezTo>
                    <a:pt x="1408" y="418"/>
                    <a:pt x="1704" y="275"/>
                    <a:pt x="1972" y="103"/>
                  </a:cubicBezTo>
                  <a:lnTo>
                    <a:pt x="1953" y="64"/>
                  </a:lnTo>
                  <a:lnTo>
                    <a:pt x="1944" y="45"/>
                  </a:lnTo>
                  <a:cubicBezTo>
                    <a:pt x="1932" y="15"/>
                    <a:pt x="1905" y="0"/>
                    <a:pt x="18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51"/>
            <p:cNvSpPr/>
            <p:nvPr/>
          </p:nvSpPr>
          <p:spPr>
            <a:xfrm>
              <a:off x="7309751" y="1723353"/>
              <a:ext cx="61107" cy="68407"/>
            </a:xfrm>
            <a:custGeom>
              <a:avLst/>
              <a:gdLst/>
              <a:ahLst/>
              <a:cxnLst/>
              <a:rect l="l" t="t" r="r" b="b"/>
              <a:pathLst>
                <a:path w="2327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10" y="2475"/>
                    <a:pt x="135" y="2605"/>
                    <a:pt x="282" y="2605"/>
                  </a:cubicBezTo>
                  <a:cubicBezTo>
                    <a:pt x="287" y="2605"/>
                    <a:pt x="292" y="2604"/>
                    <a:pt x="297" y="2604"/>
                  </a:cubicBezTo>
                  <a:lnTo>
                    <a:pt x="2326" y="2604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51"/>
            <p:cNvSpPr/>
            <p:nvPr/>
          </p:nvSpPr>
          <p:spPr>
            <a:xfrm>
              <a:off x="7389660" y="1723616"/>
              <a:ext cx="60345" cy="68145"/>
            </a:xfrm>
            <a:custGeom>
              <a:avLst/>
              <a:gdLst/>
              <a:ahLst/>
              <a:cxnLst/>
              <a:rect l="l" t="t" r="r" b="b"/>
              <a:pathLst>
                <a:path w="2298" h="2595" extrusionOk="0">
                  <a:moveTo>
                    <a:pt x="728" y="1"/>
                  </a:moveTo>
                  <a:lnTo>
                    <a:pt x="1" y="2594"/>
                  </a:lnTo>
                  <a:lnTo>
                    <a:pt x="2011" y="2594"/>
                  </a:lnTo>
                  <a:cubicBezTo>
                    <a:pt x="2154" y="2594"/>
                    <a:pt x="2279" y="2479"/>
                    <a:pt x="2279" y="2336"/>
                  </a:cubicBezTo>
                  <a:lnTo>
                    <a:pt x="2279" y="1580"/>
                  </a:lnTo>
                  <a:cubicBezTo>
                    <a:pt x="2298" y="1025"/>
                    <a:pt x="1972" y="508"/>
                    <a:pt x="1456" y="297"/>
                  </a:cubicBezTo>
                  <a:lnTo>
                    <a:pt x="7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51"/>
            <p:cNvSpPr/>
            <p:nvPr/>
          </p:nvSpPr>
          <p:spPr>
            <a:xfrm>
              <a:off x="7328842" y="1759303"/>
              <a:ext cx="10845" cy="32457"/>
            </a:xfrm>
            <a:custGeom>
              <a:avLst/>
              <a:gdLst/>
              <a:ahLst/>
              <a:cxnLst/>
              <a:rect l="l" t="t" r="r" b="b"/>
              <a:pathLst>
                <a:path w="413" h="1236" extrusionOk="0">
                  <a:moveTo>
                    <a:pt x="20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235"/>
                  </a:lnTo>
                  <a:lnTo>
                    <a:pt x="412" y="1235"/>
                  </a:lnTo>
                  <a:lnTo>
                    <a:pt x="412" y="211"/>
                  </a:lnTo>
                  <a:cubicBezTo>
                    <a:pt x="412" y="96"/>
                    <a:pt x="317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51"/>
            <p:cNvSpPr/>
            <p:nvPr/>
          </p:nvSpPr>
          <p:spPr>
            <a:xfrm>
              <a:off x="7420332" y="1759303"/>
              <a:ext cx="11082" cy="32457"/>
            </a:xfrm>
            <a:custGeom>
              <a:avLst/>
              <a:gdLst/>
              <a:ahLst/>
              <a:cxnLst/>
              <a:rect l="l" t="t" r="r" b="b"/>
              <a:pathLst>
                <a:path w="422" h="1236" extrusionOk="0"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235"/>
                  </a:lnTo>
                  <a:lnTo>
                    <a:pt x="422" y="1235"/>
                  </a:lnTo>
                  <a:lnTo>
                    <a:pt x="422" y="211"/>
                  </a:lnTo>
                  <a:cubicBezTo>
                    <a:pt x="422" y="96"/>
                    <a:pt x="326" y="1"/>
                    <a:pt x="2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51"/>
            <p:cNvSpPr/>
            <p:nvPr/>
          </p:nvSpPr>
          <p:spPr>
            <a:xfrm>
              <a:off x="7309751" y="1723353"/>
              <a:ext cx="42751" cy="68407"/>
            </a:xfrm>
            <a:custGeom>
              <a:avLst/>
              <a:gdLst/>
              <a:ahLst/>
              <a:cxnLst/>
              <a:rect l="l" t="t" r="r" b="b"/>
              <a:pathLst>
                <a:path w="1628" h="2605" extrusionOk="0">
                  <a:moveTo>
                    <a:pt x="1599" y="1"/>
                  </a:moveTo>
                  <a:lnTo>
                    <a:pt x="843" y="307"/>
                  </a:lnTo>
                  <a:cubicBezTo>
                    <a:pt x="326" y="518"/>
                    <a:pt x="1" y="1025"/>
                    <a:pt x="20" y="1590"/>
                  </a:cubicBezTo>
                  <a:lnTo>
                    <a:pt x="20" y="2336"/>
                  </a:lnTo>
                  <a:cubicBezTo>
                    <a:pt x="20" y="2480"/>
                    <a:pt x="144" y="2604"/>
                    <a:pt x="297" y="2604"/>
                  </a:cubicBezTo>
                  <a:lnTo>
                    <a:pt x="326" y="2604"/>
                  </a:lnTo>
                  <a:lnTo>
                    <a:pt x="326" y="1580"/>
                  </a:lnTo>
                  <a:cubicBezTo>
                    <a:pt x="307" y="1025"/>
                    <a:pt x="632" y="518"/>
                    <a:pt x="1149" y="317"/>
                  </a:cubicBezTo>
                  <a:lnTo>
                    <a:pt x="1628" y="116"/>
                  </a:lnTo>
                  <a:lnTo>
                    <a:pt x="15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51"/>
          <p:cNvGrpSpPr/>
          <p:nvPr/>
        </p:nvGrpSpPr>
        <p:grpSpPr>
          <a:xfrm>
            <a:off x="3343305" y="2120132"/>
            <a:ext cx="497219" cy="498309"/>
            <a:chOff x="7104188" y="1971904"/>
            <a:chExt cx="347341" cy="348103"/>
          </a:xfrm>
        </p:grpSpPr>
        <p:sp>
          <p:nvSpPr>
            <p:cNvPr id="1418" name="Google Shape;1418;p51"/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51"/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51"/>
            <p:cNvSpPr/>
            <p:nvPr/>
          </p:nvSpPr>
          <p:spPr>
            <a:xfrm>
              <a:off x="7104923" y="2129490"/>
              <a:ext cx="122923" cy="123159"/>
            </a:xfrm>
            <a:custGeom>
              <a:avLst/>
              <a:gdLst/>
              <a:ahLst/>
              <a:cxnLst/>
              <a:rect l="l" t="t" r="r" b="b"/>
              <a:pathLst>
                <a:path w="4681" h="4690" extrusionOk="0">
                  <a:moveTo>
                    <a:pt x="2345" y="0"/>
                  </a:moveTo>
                  <a:cubicBezTo>
                    <a:pt x="1321" y="0"/>
                    <a:pt x="565" y="824"/>
                    <a:pt x="489" y="1828"/>
                  </a:cubicBezTo>
                  <a:cubicBezTo>
                    <a:pt x="431" y="2556"/>
                    <a:pt x="278" y="3264"/>
                    <a:pt x="49" y="3963"/>
                  </a:cubicBezTo>
                  <a:cubicBezTo>
                    <a:pt x="1" y="4087"/>
                    <a:pt x="58" y="4231"/>
                    <a:pt x="192" y="4288"/>
                  </a:cubicBezTo>
                  <a:cubicBezTo>
                    <a:pt x="623" y="4489"/>
                    <a:pt x="1082" y="4623"/>
                    <a:pt x="1551" y="4690"/>
                  </a:cubicBezTo>
                  <a:lnTo>
                    <a:pt x="3140" y="4690"/>
                  </a:lnTo>
                  <a:cubicBezTo>
                    <a:pt x="3609" y="4623"/>
                    <a:pt x="4068" y="4489"/>
                    <a:pt x="4499" y="4288"/>
                  </a:cubicBezTo>
                  <a:cubicBezTo>
                    <a:pt x="4623" y="4231"/>
                    <a:pt x="4681" y="4087"/>
                    <a:pt x="4633" y="3963"/>
                  </a:cubicBezTo>
                  <a:cubicBezTo>
                    <a:pt x="4403" y="3264"/>
                    <a:pt x="4260" y="2556"/>
                    <a:pt x="4193" y="1828"/>
                  </a:cubicBezTo>
                  <a:cubicBezTo>
                    <a:pt x="4126" y="824"/>
                    <a:pt x="3370" y="0"/>
                    <a:pt x="23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51"/>
            <p:cNvSpPr/>
            <p:nvPr/>
          </p:nvSpPr>
          <p:spPr>
            <a:xfrm>
              <a:off x="7138352" y="2129490"/>
              <a:ext cx="89494" cy="123159"/>
            </a:xfrm>
            <a:custGeom>
              <a:avLst/>
              <a:gdLst/>
              <a:ahLst/>
              <a:cxnLst/>
              <a:rect l="l" t="t" r="r" b="b"/>
              <a:pathLst>
                <a:path w="3408" h="4690" extrusionOk="0">
                  <a:moveTo>
                    <a:pt x="1063" y="0"/>
                  </a:moveTo>
                  <a:cubicBezTo>
                    <a:pt x="278" y="0"/>
                    <a:pt x="1" y="1082"/>
                    <a:pt x="680" y="1474"/>
                  </a:cubicBezTo>
                  <a:cubicBezTo>
                    <a:pt x="699" y="1493"/>
                    <a:pt x="718" y="1503"/>
                    <a:pt x="747" y="1513"/>
                  </a:cubicBezTo>
                  <a:lnTo>
                    <a:pt x="1340" y="4690"/>
                  </a:lnTo>
                  <a:lnTo>
                    <a:pt x="1876" y="4690"/>
                  </a:lnTo>
                  <a:cubicBezTo>
                    <a:pt x="2336" y="4623"/>
                    <a:pt x="2795" y="4489"/>
                    <a:pt x="3226" y="4288"/>
                  </a:cubicBezTo>
                  <a:cubicBezTo>
                    <a:pt x="3350" y="4231"/>
                    <a:pt x="3408" y="4087"/>
                    <a:pt x="3360" y="3963"/>
                  </a:cubicBezTo>
                  <a:cubicBezTo>
                    <a:pt x="3130" y="3264"/>
                    <a:pt x="2987" y="2556"/>
                    <a:pt x="2920" y="1828"/>
                  </a:cubicBezTo>
                  <a:cubicBezTo>
                    <a:pt x="2853" y="824"/>
                    <a:pt x="2097" y="0"/>
                    <a:pt x="1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51"/>
            <p:cNvSpPr/>
            <p:nvPr/>
          </p:nvSpPr>
          <p:spPr>
            <a:xfrm>
              <a:off x="7104188" y="2222477"/>
              <a:ext cx="123159" cy="97293"/>
            </a:xfrm>
            <a:custGeom>
              <a:avLst/>
              <a:gdLst/>
              <a:ahLst/>
              <a:cxnLst/>
              <a:rect l="l" t="t" r="r" b="b"/>
              <a:pathLst>
                <a:path w="4690" h="3705" extrusionOk="0">
                  <a:moveTo>
                    <a:pt x="1560" y="0"/>
                  </a:moveTo>
                  <a:lnTo>
                    <a:pt x="1560" y="785"/>
                  </a:lnTo>
                  <a:cubicBezTo>
                    <a:pt x="1560" y="977"/>
                    <a:pt x="1445" y="1158"/>
                    <a:pt x="1273" y="1254"/>
                  </a:cubicBezTo>
                  <a:lnTo>
                    <a:pt x="431" y="1675"/>
                  </a:lnTo>
                  <a:cubicBezTo>
                    <a:pt x="172" y="1800"/>
                    <a:pt x="0" y="2077"/>
                    <a:pt x="0" y="2374"/>
                  </a:cubicBezTo>
                  <a:lnTo>
                    <a:pt x="0" y="3446"/>
                  </a:lnTo>
                  <a:cubicBezTo>
                    <a:pt x="0" y="3589"/>
                    <a:pt x="115" y="3704"/>
                    <a:pt x="268" y="3704"/>
                  </a:cubicBezTo>
                  <a:lnTo>
                    <a:pt x="4431" y="3704"/>
                  </a:lnTo>
                  <a:cubicBezTo>
                    <a:pt x="4575" y="3704"/>
                    <a:pt x="4689" y="3589"/>
                    <a:pt x="4689" y="3446"/>
                  </a:cubicBezTo>
                  <a:lnTo>
                    <a:pt x="4689" y="2374"/>
                  </a:lnTo>
                  <a:cubicBezTo>
                    <a:pt x="4689" y="2077"/>
                    <a:pt x="4517" y="1809"/>
                    <a:pt x="4259" y="1675"/>
                  </a:cubicBezTo>
                  <a:lnTo>
                    <a:pt x="3417" y="1254"/>
                  </a:lnTo>
                  <a:cubicBezTo>
                    <a:pt x="3244" y="1168"/>
                    <a:pt x="3130" y="986"/>
                    <a:pt x="3130" y="785"/>
                  </a:cubicBezTo>
                  <a:lnTo>
                    <a:pt x="3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51"/>
            <p:cNvSpPr/>
            <p:nvPr/>
          </p:nvSpPr>
          <p:spPr>
            <a:xfrm>
              <a:off x="7144891" y="2222477"/>
              <a:ext cx="41753" cy="27678"/>
            </a:xfrm>
            <a:custGeom>
              <a:avLst/>
              <a:gdLst/>
              <a:ahLst/>
              <a:cxnLst/>
              <a:rect l="l" t="t" r="r" b="b"/>
              <a:pathLst>
                <a:path w="1590" h="1054" extrusionOk="0">
                  <a:moveTo>
                    <a:pt x="10" y="0"/>
                  </a:moveTo>
                  <a:lnTo>
                    <a:pt x="10" y="785"/>
                  </a:lnTo>
                  <a:cubicBezTo>
                    <a:pt x="10" y="814"/>
                    <a:pt x="0" y="852"/>
                    <a:pt x="0" y="881"/>
                  </a:cubicBezTo>
                  <a:cubicBezTo>
                    <a:pt x="249" y="986"/>
                    <a:pt x="517" y="1044"/>
                    <a:pt x="795" y="1053"/>
                  </a:cubicBezTo>
                  <a:cubicBezTo>
                    <a:pt x="1063" y="1044"/>
                    <a:pt x="1340" y="996"/>
                    <a:pt x="1589" y="891"/>
                  </a:cubicBezTo>
                  <a:cubicBezTo>
                    <a:pt x="1580" y="852"/>
                    <a:pt x="1580" y="824"/>
                    <a:pt x="1580" y="785"/>
                  </a:cubicBezTo>
                  <a:lnTo>
                    <a:pt x="158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51"/>
            <p:cNvSpPr/>
            <p:nvPr/>
          </p:nvSpPr>
          <p:spPr>
            <a:xfrm>
              <a:off x="7104188" y="2258663"/>
              <a:ext cx="123159" cy="61343"/>
            </a:xfrm>
            <a:custGeom>
              <a:avLst/>
              <a:gdLst/>
              <a:ahLst/>
              <a:cxnLst/>
              <a:rect l="l" t="t" r="r" b="b"/>
              <a:pathLst>
                <a:path w="4690" h="2336" extrusionOk="0">
                  <a:moveTo>
                    <a:pt x="1034" y="1"/>
                  </a:moveTo>
                  <a:lnTo>
                    <a:pt x="440" y="297"/>
                  </a:lnTo>
                  <a:cubicBezTo>
                    <a:pt x="172" y="431"/>
                    <a:pt x="0" y="699"/>
                    <a:pt x="0" y="996"/>
                  </a:cubicBezTo>
                  <a:lnTo>
                    <a:pt x="0" y="2077"/>
                  </a:lnTo>
                  <a:cubicBezTo>
                    <a:pt x="0" y="2221"/>
                    <a:pt x="124" y="2336"/>
                    <a:pt x="268" y="2336"/>
                  </a:cubicBezTo>
                  <a:lnTo>
                    <a:pt x="4431" y="2336"/>
                  </a:lnTo>
                  <a:cubicBezTo>
                    <a:pt x="4575" y="2336"/>
                    <a:pt x="4689" y="2221"/>
                    <a:pt x="4689" y="2077"/>
                  </a:cubicBezTo>
                  <a:lnTo>
                    <a:pt x="4689" y="996"/>
                  </a:lnTo>
                  <a:cubicBezTo>
                    <a:pt x="4689" y="699"/>
                    <a:pt x="4527" y="431"/>
                    <a:pt x="4259" y="297"/>
                  </a:cubicBezTo>
                  <a:lnTo>
                    <a:pt x="3656" y="1"/>
                  </a:lnTo>
                  <a:cubicBezTo>
                    <a:pt x="3350" y="474"/>
                    <a:pt x="2847" y="711"/>
                    <a:pt x="2345" y="711"/>
                  </a:cubicBezTo>
                  <a:cubicBezTo>
                    <a:pt x="1842" y="711"/>
                    <a:pt x="1340" y="474"/>
                    <a:pt x="10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51"/>
            <p:cNvSpPr/>
            <p:nvPr/>
          </p:nvSpPr>
          <p:spPr>
            <a:xfrm>
              <a:off x="7124539" y="2169011"/>
              <a:ext cx="82194" cy="67304"/>
            </a:xfrm>
            <a:custGeom>
              <a:avLst/>
              <a:gdLst/>
              <a:ahLst/>
              <a:cxnLst/>
              <a:rect l="l" t="t" r="r" b="b"/>
              <a:pathLst>
                <a:path w="3130" h="2563" extrusionOk="0">
                  <a:moveTo>
                    <a:pt x="1201" y="0"/>
                  </a:moveTo>
                  <a:cubicBezTo>
                    <a:pt x="1102" y="0"/>
                    <a:pt x="1016" y="56"/>
                    <a:pt x="976" y="151"/>
                  </a:cubicBezTo>
                  <a:cubicBezTo>
                    <a:pt x="881" y="333"/>
                    <a:pt x="766" y="486"/>
                    <a:pt x="613" y="620"/>
                  </a:cubicBezTo>
                  <a:cubicBezTo>
                    <a:pt x="469" y="744"/>
                    <a:pt x="316" y="850"/>
                    <a:pt x="153" y="936"/>
                  </a:cubicBezTo>
                  <a:cubicBezTo>
                    <a:pt x="58" y="984"/>
                    <a:pt x="0" y="1089"/>
                    <a:pt x="10" y="1204"/>
                  </a:cubicBezTo>
                  <a:cubicBezTo>
                    <a:pt x="115" y="1979"/>
                    <a:pt x="785" y="2563"/>
                    <a:pt x="1570" y="2563"/>
                  </a:cubicBezTo>
                  <a:cubicBezTo>
                    <a:pt x="2383" y="2563"/>
                    <a:pt x="3063" y="1931"/>
                    <a:pt x="3120" y="1118"/>
                  </a:cubicBezTo>
                  <a:cubicBezTo>
                    <a:pt x="3130" y="1041"/>
                    <a:pt x="3091" y="965"/>
                    <a:pt x="3034" y="907"/>
                  </a:cubicBezTo>
                  <a:cubicBezTo>
                    <a:pt x="2517" y="477"/>
                    <a:pt x="1914" y="170"/>
                    <a:pt x="1264" y="8"/>
                  </a:cubicBezTo>
                  <a:cubicBezTo>
                    <a:pt x="1242" y="3"/>
                    <a:pt x="1221" y="0"/>
                    <a:pt x="1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51"/>
            <p:cNvSpPr/>
            <p:nvPr/>
          </p:nvSpPr>
          <p:spPr>
            <a:xfrm>
              <a:off x="7124277" y="2169011"/>
              <a:ext cx="82456" cy="66569"/>
            </a:xfrm>
            <a:custGeom>
              <a:avLst/>
              <a:gdLst/>
              <a:ahLst/>
              <a:cxnLst/>
              <a:rect l="l" t="t" r="r" b="b"/>
              <a:pathLst>
                <a:path w="3140" h="2535" extrusionOk="0">
                  <a:moveTo>
                    <a:pt x="1213" y="0"/>
                  </a:moveTo>
                  <a:cubicBezTo>
                    <a:pt x="1118" y="0"/>
                    <a:pt x="1024" y="55"/>
                    <a:pt x="977" y="142"/>
                  </a:cubicBezTo>
                  <a:cubicBezTo>
                    <a:pt x="919" y="276"/>
                    <a:pt x="833" y="390"/>
                    <a:pt x="738" y="496"/>
                  </a:cubicBezTo>
                  <a:cubicBezTo>
                    <a:pt x="699" y="534"/>
                    <a:pt x="661" y="572"/>
                    <a:pt x="623" y="611"/>
                  </a:cubicBezTo>
                  <a:cubicBezTo>
                    <a:pt x="479" y="735"/>
                    <a:pt x="326" y="840"/>
                    <a:pt x="163" y="926"/>
                  </a:cubicBezTo>
                  <a:cubicBezTo>
                    <a:pt x="58" y="974"/>
                    <a:pt x="1" y="1079"/>
                    <a:pt x="20" y="1194"/>
                  </a:cubicBezTo>
                  <a:cubicBezTo>
                    <a:pt x="116" y="1883"/>
                    <a:pt x="651" y="2429"/>
                    <a:pt x="1341" y="2534"/>
                  </a:cubicBezTo>
                  <a:cubicBezTo>
                    <a:pt x="977" y="2314"/>
                    <a:pt x="776" y="1931"/>
                    <a:pt x="795" y="1510"/>
                  </a:cubicBezTo>
                  <a:lnTo>
                    <a:pt x="795" y="1137"/>
                  </a:lnTo>
                  <a:cubicBezTo>
                    <a:pt x="852" y="1099"/>
                    <a:pt x="910" y="1051"/>
                    <a:pt x="967" y="1003"/>
                  </a:cubicBezTo>
                  <a:cubicBezTo>
                    <a:pt x="1111" y="869"/>
                    <a:pt x="1235" y="725"/>
                    <a:pt x="1341" y="563"/>
                  </a:cubicBezTo>
                  <a:cubicBezTo>
                    <a:pt x="1838" y="716"/>
                    <a:pt x="2298" y="965"/>
                    <a:pt x="2699" y="1300"/>
                  </a:cubicBezTo>
                  <a:cubicBezTo>
                    <a:pt x="2747" y="1338"/>
                    <a:pt x="2872" y="1453"/>
                    <a:pt x="3015" y="1587"/>
                  </a:cubicBezTo>
                  <a:cubicBezTo>
                    <a:pt x="3082" y="1434"/>
                    <a:pt x="3121" y="1271"/>
                    <a:pt x="3140" y="1108"/>
                  </a:cubicBezTo>
                  <a:cubicBezTo>
                    <a:pt x="3140" y="1032"/>
                    <a:pt x="3101" y="965"/>
                    <a:pt x="3044" y="917"/>
                  </a:cubicBezTo>
                  <a:cubicBezTo>
                    <a:pt x="2537" y="486"/>
                    <a:pt x="1924" y="170"/>
                    <a:pt x="1274" y="8"/>
                  </a:cubicBezTo>
                  <a:cubicBezTo>
                    <a:pt x="1254" y="3"/>
                    <a:pt x="1233" y="0"/>
                    <a:pt x="1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51"/>
            <p:cNvSpPr/>
            <p:nvPr/>
          </p:nvSpPr>
          <p:spPr>
            <a:xfrm>
              <a:off x="7104188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153" y="1"/>
                  </a:moveTo>
                  <a:cubicBezTo>
                    <a:pt x="57" y="135"/>
                    <a:pt x="0" y="298"/>
                    <a:pt x="0" y="470"/>
                  </a:cubicBezTo>
                  <a:lnTo>
                    <a:pt x="0" y="1551"/>
                  </a:lnTo>
                  <a:cubicBezTo>
                    <a:pt x="0" y="1695"/>
                    <a:pt x="115" y="1810"/>
                    <a:pt x="258" y="1810"/>
                  </a:cubicBezTo>
                  <a:lnTo>
                    <a:pt x="1043" y="1810"/>
                  </a:lnTo>
                  <a:lnTo>
                    <a:pt x="1043" y="958"/>
                  </a:lnTo>
                  <a:cubicBezTo>
                    <a:pt x="1043" y="805"/>
                    <a:pt x="967" y="652"/>
                    <a:pt x="842" y="556"/>
                  </a:cubicBezTo>
                  <a:lnTo>
                    <a:pt x="1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51"/>
            <p:cNvSpPr/>
            <p:nvPr/>
          </p:nvSpPr>
          <p:spPr>
            <a:xfrm>
              <a:off x="7199932" y="2272476"/>
              <a:ext cx="27415" cy="47531"/>
            </a:xfrm>
            <a:custGeom>
              <a:avLst/>
              <a:gdLst/>
              <a:ahLst/>
              <a:cxnLst/>
              <a:rect l="l" t="t" r="r" b="b"/>
              <a:pathLst>
                <a:path w="1044" h="1810" extrusionOk="0">
                  <a:moveTo>
                    <a:pt x="881" y="1"/>
                  </a:moveTo>
                  <a:lnTo>
                    <a:pt x="201" y="546"/>
                  </a:lnTo>
                  <a:cubicBezTo>
                    <a:pt x="77" y="652"/>
                    <a:pt x="0" y="795"/>
                    <a:pt x="0" y="958"/>
                  </a:cubicBezTo>
                  <a:lnTo>
                    <a:pt x="0" y="1810"/>
                  </a:lnTo>
                  <a:lnTo>
                    <a:pt x="785" y="1810"/>
                  </a:lnTo>
                  <a:cubicBezTo>
                    <a:pt x="929" y="1800"/>
                    <a:pt x="1043" y="1685"/>
                    <a:pt x="1043" y="1551"/>
                  </a:cubicBezTo>
                  <a:lnTo>
                    <a:pt x="1043" y="470"/>
                  </a:lnTo>
                  <a:cubicBezTo>
                    <a:pt x="1043" y="298"/>
                    <a:pt x="986" y="135"/>
                    <a:pt x="8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51"/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51"/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51"/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51"/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51"/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51"/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51"/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51"/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51"/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51"/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51"/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51"/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51"/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51"/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51"/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51"/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51"/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51"/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51"/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8" name="Google Shape;1448;p51"/>
          <p:cNvGrpSpPr/>
          <p:nvPr/>
        </p:nvGrpSpPr>
        <p:grpSpPr>
          <a:xfrm>
            <a:off x="5304213" y="2117901"/>
            <a:ext cx="497234" cy="502771"/>
            <a:chOff x="7551264" y="1971904"/>
            <a:chExt cx="344321" cy="348155"/>
          </a:xfrm>
        </p:grpSpPr>
        <p:sp>
          <p:nvSpPr>
            <p:cNvPr id="1449" name="Google Shape;1449;p51"/>
            <p:cNvSpPr/>
            <p:nvPr/>
          </p:nvSpPr>
          <p:spPr>
            <a:xfrm>
              <a:off x="7820665" y="1973164"/>
              <a:ext cx="9086" cy="73659"/>
            </a:xfrm>
            <a:custGeom>
              <a:avLst/>
              <a:gdLst/>
              <a:ahLst/>
              <a:cxnLst/>
              <a:rect l="l" t="t" r="r" b="b"/>
              <a:pathLst>
                <a:path w="346" h="2805" extrusionOk="0">
                  <a:moveTo>
                    <a:pt x="1" y="1"/>
                  </a:moveTo>
                  <a:lnTo>
                    <a:pt x="1" y="2805"/>
                  </a:lnTo>
                  <a:lnTo>
                    <a:pt x="346" y="2805"/>
                  </a:lnTo>
                  <a:lnTo>
                    <a:pt x="346" y="3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EE5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51"/>
            <p:cNvSpPr/>
            <p:nvPr/>
          </p:nvSpPr>
          <p:spPr>
            <a:xfrm>
              <a:off x="7625396" y="1971904"/>
              <a:ext cx="270189" cy="348103"/>
            </a:xfrm>
            <a:custGeom>
              <a:avLst/>
              <a:gdLst/>
              <a:ahLst/>
              <a:cxnLst/>
              <a:rect l="l" t="t" r="r" b="b"/>
              <a:pathLst>
                <a:path w="10289" h="13256" extrusionOk="0">
                  <a:moveTo>
                    <a:pt x="269" y="1"/>
                  </a:moveTo>
                  <a:cubicBezTo>
                    <a:pt x="116" y="1"/>
                    <a:pt x="1" y="135"/>
                    <a:pt x="20" y="288"/>
                  </a:cubicBezTo>
                  <a:lnTo>
                    <a:pt x="20" y="5408"/>
                  </a:lnTo>
                  <a:lnTo>
                    <a:pt x="173" y="5408"/>
                  </a:lnTo>
                  <a:cubicBezTo>
                    <a:pt x="1111" y="5446"/>
                    <a:pt x="1848" y="6212"/>
                    <a:pt x="1848" y="7150"/>
                  </a:cubicBezTo>
                  <a:lnTo>
                    <a:pt x="1848" y="7849"/>
                  </a:lnTo>
                  <a:cubicBezTo>
                    <a:pt x="2039" y="8126"/>
                    <a:pt x="1972" y="8499"/>
                    <a:pt x="1704" y="8700"/>
                  </a:cubicBezTo>
                  <a:lnTo>
                    <a:pt x="1456" y="8882"/>
                  </a:lnTo>
                  <a:cubicBezTo>
                    <a:pt x="1369" y="9284"/>
                    <a:pt x="1101" y="9629"/>
                    <a:pt x="738" y="9801"/>
                  </a:cubicBezTo>
                  <a:lnTo>
                    <a:pt x="738" y="10212"/>
                  </a:lnTo>
                  <a:lnTo>
                    <a:pt x="2011" y="10720"/>
                  </a:lnTo>
                  <a:cubicBezTo>
                    <a:pt x="2575" y="10949"/>
                    <a:pt x="2939" y="11514"/>
                    <a:pt x="2910" y="12126"/>
                  </a:cubicBezTo>
                  <a:lnTo>
                    <a:pt x="2910" y="13256"/>
                  </a:lnTo>
                  <a:lnTo>
                    <a:pt x="9897" y="13256"/>
                  </a:lnTo>
                  <a:cubicBezTo>
                    <a:pt x="10059" y="13227"/>
                    <a:pt x="10289" y="13122"/>
                    <a:pt x="10289" y="12672"/>
                  </a:cubicBezTo>
                  <a:lnTo>
                    <a:pt x="10289" y="2853"/>
                  </a:lnTo>
                  <a:lnTo>
                    <a:pt x="8576" y="1561"/>
                  </a:lnTo>
                  <a:lnTo>
                    <a:pt x="74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51"/>
            <p:cNvSpPr/>
            <p:nvPr/>
          </p:nvSpPr>
          <p:spPr>
            <a:xfrm>
              <a:off x="7625396" y="1971904"/>
              <a:ext cx="86238" cy="348103"/>
            </a:xfrm>
            <a:custGeom>
              <a:avLst/>
              <a:gdLst/>
              <a:ahLst/>
              <a:cxnLst/>
              <a:rect l="l" t="t" r="r" b="b"/>
              <a:pathLst>
                <a:path w="3284" h="13256" extrusionOk="0">
                  <a:moveTo>
                    <a:pt x="278" y="1"/>
                  </a:moveTo>
                  <a:cubicBezTo>
                    <a:pt x="125" y="11"/>
                    <a:pt x="1" y="144"/>
                    <a:pt x="20" y="288"/>
                  </a:cubicBezTo>
                  <a:lnTo>
                    <a:pt x="20" y="5408"/>
                  </a:lnTo>
                  <a:lnTo>
                    <a:pt x="183" y="5408"/>
                  </a:lnTo>
                  <a:cubicBezTo>
                    <a:pt x="1111" y="5446"/>
                    <a:pt x="1857" y="6212"/>
                    <a:pt x="1857" y="7150"/>
                  </a:cubicBezTo>
                  <a:lnTo>
                    <a:pt x="1857" y="7849"/>
                  </a:lnTo>
                  <a:cubicBezTo>
                    <a:pt x="1924" y="7954"/>
                    <a:pt x="1963" y="8078"/>
                    <a:pt x="1963" y="8203"/>
                  </a:cubicBezTo>
                  <a:cubicBezTo>
                    <a:pt x="1963" y="8394"/>
                    <a:pt x="1704" y="8480"/>
                    <a:pt x="1551" y="8595"/>
                  </a:cubicBezTo>
                  <a:lnTo>
                    <a:pt x="1456" y="8882"/>
                  </a:lnTo>
                  <a:cubicBezTo>
                    <a:pt x="1379" y="9294"/>
                    <a:pt x="1111" y="9629"/>
                    <a:pt x="738" y="9810"/>
                  </a:cubicBezTo>
                  <a:lnTo>
                    <a:pt x="738" y="10212"/>
                  </a:lnTo>
                  <a:lnTo>
                    <a:pt x="2011" y="10729"/>
                  </a:lnTo>
                  <a:cubicBezTo>
                    <a:pt x="2575" y="10949"/>
                    <a:pt x="2939" y="11514"/>
                    <a:pt x="2920" y="12126"/>
                  </a:cubicBezTo>
                  <a:lnTo>
                    <a:pt x="2728" y="13256"/>
                  </a:lnTo>
                  <a:lnTo>
                    <a:pt x="3264" y="13256"/>
                  </a:lnTo>
                  <a:lnTo>
                    <a:pt x="3264" y="12126"/>
                  </a:lnTo>
                  <a:cubicBezTo>
                    <a:pt x="3283" y="11514"/>
                    <a:pt x="2920" y="10959"/>
                    <a:pt x="2346" y="10729"/>
                  </a:cubicBezTo>
                  <a:lnTo>
                    <a:pt x="1073" y="10212"/>
                  </a:lnTo>
                  <a:lnTo>
                    <a:pt x="1073" y="9810"/>
                  </a:lnTo>
                  <a:cubicBezTo>
                    <a:pt x="1446" y="9629"/>
                    <a:pt x="1714" y="9294"/>
                    <a:pt x="1791" y="8892"/>
                  </a:cubicBezTo>
                  <a:lnTo>
                    <a:pt x="2049" y="8710"/>
                  </a:lnTo>
                  <a:cubicBezTo>
                    <a:pt x="2317" y="8509"/>
                    <a:pt x="2384" y="8136"/>
                    <a:pt x="2192" y="7858"/>
                  </a:cubicBezTo>
                  <a:lnTo>
                    <a:pt x="2192" y="7150"/>
                  </a:lnTo>
                  <a:cubicBezTo>
                    <a:pt x="2192" y="6212"/>
                    <a:pt x="1456" y="5446"/>
                    <a:pt x="518" y="5408"/>
                  </a:cubicBezTo>
                  <a:lnTo>
                    <a:pt x="365" y="5408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51"/>
            <p:cNvSpPr/>
            <p:nvPr/>
          </p:nvSpPr>
          <p:spPr>
            <a:xfrm>
              <a:off x="7685715" y="2063893"/>
              <a:ext cx="103333" cy="11344"/>
            </a:xfrm>
            <a:custGeom>
              <a:avLst/>
              <a:gdLst/>
              <a:ahLst/>
              <a:cxnLst/>
              <a:rect l="l" t="t" r="r" b="b"/>
              <a:pathLst>
                <a:path w="3935" h="432" extrusionOk="0">
                  <a:moveTo>
                    <a:pt x="288" y="1"/>
                  </a:moveTo>
                  <a:cubicBezTo>
                    <a:pt x="1" y="1"/>
                    <a:pt x="1" y="431"/>
                    <a:pt x="288" y="431"/>
                  </a:cubicBezTo>
                  <a:lnTo>
                    <a:pt x="3657" y="431"/>
                  </a:lnTo>
                  <a:cubicBezTo>
                    <a:pt x="3934" y="431"/>
                    <a:pt x="3934" y="1"/>
                    <a:pt x="36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51"/>
            <p:cNvSpPr/>
            <p:nvPr/>
          </p:nvSpPr>
          <p:spPr>
            <a:xfrm>
              <a:off x="7685715" y="2102337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1"/>
                  </a:moveTo>
                  <a:cubicBezTo>
                    <a:pt x="1" y="1"/>
                    <a:pt x="1" y="432"/>
                    <a:pt x="288" y="432"/>
                  </a:cubicBezTo>
                  <a:lnTo>
                    <a:pt x="5379" y="432"/>
                  </a:lnTo>
                  <a:cubicBezTo>
                    <a:pt x="5657" y="432"/>
                    <a:pt x="5657" y="1"/>
                    <a:pt x="5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51"/>
            <p:cNvSpPr/>
            <p:nvPr/>
          </p:nvSpPr>
          <p:spPr>
            <a:xfrm>
              <a:off x="7685715" y="2140808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51"/>
            <p:cNvSpPr/>
            <p:nvPr/>
          </p:nvSpPr>
          <p:spPr>
            <a:xfrm>
              <a:off x="7685715" y="2179253"/>
              <a:ext cx="148553" cy="11344"/>
            </a:xfrm>
            <a:custGeom>
              <a:avLst/>
              <a:gdLst/>
              <a:ahLst/>
              <a:cxnLst/>
              <a:rect l="l" t="t" r="r" b="b"/>
              <a:pathLst>
                <a:path w="5657" h="432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51"/>
            <p:cNvSpPr/>
            <p:nvPr/>
          </p:nvSpPr>
          <p:spPr>
            <a:xfrm>
              <a:off x="7685715" y="2217461"/>
              <a:ext cx="148553" cy="11318"/>
            </a:xfrm>
            <a:custGeom>
              <a:avLst/>
              <a:gdLst/>
              <a:ahLst/>
              <a:cxnLst/>
              <a:rect l="l" t="t" r="r" b="b"/>
              <a:pathLst>
                <a:path w="5657" h="431" extrusionOk="0">
                  <a:moveTo>
                    <a:pt x="288" y="0"/>
                  </a:moveTo>
                  <a:cubicBezTo>
                    <a:pt x="1" y="0"/>
                    <a:pt x="1" y="431"/>
                    <a:pt x="288" y="431"/>
                  </a:cubicBezTo>
                  <a:lnTo>
                    <a:pt x="5379" y="431"/>
                  </a:lnTo>
                  <a:cubicBezTo>
                    <a:pt x="5657" y="431"/>
                    <a:pt x="5657" y="0"/>
                    <a:pt x="5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51"/>
            <p:cNvSpPr/>
            <p:nvPr/>
          </p:nvSpPr>
          <p:spPr>
            <a:xfrm>
              <a:off x="7552367" y="2239309"/>
              <a:ext cx="152492" cy="80487"/>
            </a:xfrm>
            <a:custGeom>
              <a:avLst/>
              <a:gdLst/>
              <a:ahLst/>
              <a:cxnLst/>
              <a:rect l="l" t="t" r="r" b="b"/>
              <a:pathLst>
                <a:path w="5807" h="3065" extrusionOk="0">
                  <a:moveTo>
                    <a:pt x="2208" y="1"/>
                  </a:moveTo>
                  <a:lnTo>
                    <a:pt x="897" y="537"/>
                  </a:lnTo>
                  <a:cubicBezTo>
                    <a:pt x="763" y="584"/>
                    <a:pt x="648" y="651"/>
                    <a:pt x="533" y="738"/>
                  </a:cubicBezTo>
                  <a:lnTo>
                    <a:pt x="504" y="766"/>
                  </a:lnTo>
                  <a:lnTo>
                    <a:pt x="485" y="785"/>
                  </a:lnTo>
                  <a:lnTo>
                    <a:pt x="475" y="795"/>
                  </a:lnTo>
                  <a:lnTo>
                    <a:pt x="437" y="824"/>
                  </a:lnTo>
                  <a:cubicBezTo>
                    <a:pt x="207" y="1063"/>
                    <a:pt x="54" y="1369"/>
                    <a:pt x="6" y="1695"/>
                  </a:cubicBezTo>
                  <a:cubicBezTo>
                    <a:pt x="6" y="1714"/>
                    <a:pt x="6" y="1733"/>
                    <a:pt x="6" y="1752"/>
                  </a:cubicBezTo>
                  <a:cubicBezTo>
                    <a:pt x="1" y="1769"/>
                    <a:pt x="2" y="1773"/>
                    <a:pt x="4" y="1773"/>
                  </a:cubicBezTo>
                  <a:cubicBezTo>
                    <a:pt x="5" y="1773"/>
                    <a:pt x="6" y="1771"/>
                    <a:pt x="6" y="1771"/>
                  </a:cubicBezTo>
                  <a:lnTo>
                    <a:pt x="6" y="1819"/>
                  </a:lnTo>
                  <a:lnTo>
                    <a:pt x="6" y="1848"/>
                  </a:lnTo>
                  <a:lnTo>
                    <a:pt x="6" y="1857"/>
                  </a:lnTo>
                  <a:lnTo>
                    <a:pt x="6" y="1934"/>
                  </a:lnTo>
                  <a:lnTo>
                    <a:pt x="6" y="2144"/>
                  </a:lnTo>
                  <a:lnTo>
                    <a:pt x="6" y="2786"/>
                  </a:lnTo>
                  <a:cubicBezTo>
                    <a:pt x="6" y="2938"/>
                    <a:pt x="141" y="3065"/>
                    <a:pt x="291" y="3065"/>
                  </a:cubicBezTo>
                  <a:cubicBezTo>
                    <a:pt x="301" y="3065"/>
                    <a:pt x="312" y="3064"/>
                    <a:pt x="322" y="3063"/>
                  </a:cubicBezTo>
                  <a:lnTo>
                    <a:pt x="5481" y="3063"/>
                  </a:lnTo>
                  <a:cubicBezTo>
                    <a:pt x="5492" y="3064"/>
                    <a:pt x="5503" y="3065"/>
                    <a:pt x="5513" y="3065"/>
                  </a:cubicBezTo>
                  <a:cubicBezTo>
                    <a:pt x="5671" y="3065"/>
                    <a:pt x="5797" y="2938"/>
                    <a:pt x="5806" y="2786"/>
                  </a:cubicBezTo>
                  <a:lnTo>
                    <a:pt x="5806" y="2144"/>
                  </a:lnTo>
                  <a:lnTo>
                    <a:pt x="5806" y="1934"/>
                  </a:lnTo>
                  <a:lnTo>
                    <a:pt x="5777" y="1943"/>
                  </a:lnTo>
                  <a:lnTo>
                    <a:pt x="5777" y="1876"/>
                  </a:lnTo>
                  <a:lnTo>
                    <a:pt x="5777" y="1867"/>
                  </a:lnTo>
                  <a:lnTo>
                    <a:pt x="5777" y="1829"/>
                  </a:lnTo>
                  <a:lnTo>
                    <a:pt x="5777" y="1781"/>
                  </a:lnTo>
                  <a:lnTo>
                    <a:pt x="5777" y="1762"/>
                  </a:lnTo>
                  <a:cubicBezTo>
                    <a:pt x="5777" y="1762"/>
                    <a:pt x="5777" y="1723"/>
                    <a:pt x="5777" y="1704"/>
                  </a:cubicBezTo>
                  <a:cubicBezTo>
                    <a:pt x="5730" y="1379"/>
                    <a:pt x="5586" y="1073"/>
                    <a:pt x="5347" y="833"/>
                  </a:cubicBezTo>
                  <a:lnTo>
                    <a:pt x="5308" y="805"/>
                  </a:lnTo>
                  <a:lnTo>
                    <a:pt x="5299" y="795"/>
                  </a:lnTo>
                  <a:lnTo>
                    <a:pt x="5280" y="776"/>
                  </a:lnTo>
                  <a:lnTo>
                    <a:pt x="5251" y="747"/>
                  </a:lnTo>
                  <a:cubicBezTo>
                    <a:pt x="5146" y="661"/>
                    <a:pt x="5021" y="594"/>
                    <a:pt x="4887" y="546"/>
                  </a:cubicBezTo>
                  <a:lnTo>
                    <a:pt x="3576" y="10"/>
                  </a:lnTo>
                  <a:lnTo>
                    <a:pt x="3241" y="355"/>
                  </a:lnTo>
                  <a:lnTo>
                    <a:pt x="2878" y="680"/>
                  </a:lnTo>
                  <a:lnTo>
                    <a:pt x="2543" y="345"/>
                  </a:lnTo>
                  <a:lnTo>
                    <a:pt x="22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51"/>
            <p:cNvSpPr/>
            <p:nvPr/>
          </p:nvSpPr>
          <p:spPr>
            <a:xfrm>
              <a:off x="7551264" y="2239808"/>
              <a:ext cx="61842" cy="80251"/>
            </a:xfrm>
            <a:custGeom>
              <a:avLst/>
              <a:gdLst/>
              <a:ahLst/>
              <a:cxnLst/>
              <a:rect l="l" t="t" r="r" b="b"/>
              <a:pathLst>
                <a:path w="2355" h="3056" extrusionOk="0">
                  <a:moveTo>
                    <a:pt x="2250" y="1"/>
                  </a:moveTo>
                  <a:lnTo>
                    <a:pt x="929" y="518"/>
                  </a:lnTo>
                  <a:cubicBezTo>
                    <a:pt x="364" y="747"/>
                    <a:pt x="1" y="1312"/>
                    <a:pt x="29" y="1924"/>
                  </a:cubicBezTo>
                  <a:lnTo>
                    <a:pt x="29" y="2776"/>
                  </a:lnTo>
                  <a:cubicBezTo>
                    <a:pt x="29" y="2928"/>
                    <a:pt x="155" y="3056"/>
                    <a:pt x="312" y="3056"/>
                  </a:cubicBezTo>
                  <a:cubicBezTo>
                    <a:pt x="323" y="3056"/>
                    <a:pt x="334" y="3055"/>
                    <a:pt x="345" y="3054"/>
                  </a:cubicBezTo>
                  <a:lnTo>
                    <a:pt x="412" y="3054"/>
                  </a:lnTo>
                  <a:lnTo>
                    <a:pt x="412" y="1924"/>
                  </a:lnTo>
                  <a:cubicBezTo>
                    <a:pt x="383" y="1312"/>
                    <a:pt x="747" y="747"/>
                    <a:pt x="1321" y="518"/>
                  </a:cubicBezTo>
                  <a:lnTo>
                    <a:pt x="2355" y="106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51"/>
            <p:cNvSpPr/>
            <p:nvPr/>
          </p:nvSpPr>
          <p:spPr>
            <a:xfrm>
              <a:off x="7579677" y="2113156"/>
              <a:ext cx="96532" cy="68381"/>
            </a:xfrm>
            <a:custGeom>
              <a:avLst/>
              <a:gdLst/>
              <a:ahLst/>
              <a:cxnLst/>
              <a:rect l="l" t="t" r="r" b="b"/>
              <a:pathLst>
                <a:path w="3676" h="2604" extrusionOk="0">
                  <a:moveTo>
                    <a:pt x="3254" y="2221"/>
                  </a:moveTo>
                  <a:lnTo>
                    <a:pt x="3225" y="2240"/>
                  </a:lnTo>
                  <a:lnTo>
                    <a:pt x="3216" y="2249"/>
                  </a:lnTo>
                  <a:lnTo>
                    <a:pt x="3187" y="2269"/>
                  </a:lnTo>
                  <a:lnTo>
                    <a:pt x="3187" y="2269"/>
                  </a:lnTo>
                  <a:lnTo>
                    <a:pt x="3225" y="2240"/>
                  </a:lnTo>
                  <a:lnTo>
                    <a:pt x="3225" y="2230"/>
                  </a:lnTo>
                  <a:lnTo>
                    <a:pt x="3235" y="2221"/>
                  </a:lnTo>
                  <a:lnTo>
                    <a:pt x="3225" y="2240"/>
                  </a:lnTo>
                  <a:lnTo>
                    <a:pt x="3235" y="2230"/>
                  </a:lnTo>
                  <a:lnTo>
                    <a:pt x="3254" y="2221"/>
                  </a:lnTo>
                  <a:close/>
                  <a:moveTo>
                    <a:pt x="1771" y="0"/>
                  </a:moveTo>
                  <a:cubicBezTo>
                    <a:pt x="794" y="0"/>
                    <a:pt x="0" y="795"/>
                    <a:pt x="0" y="1771"/>
                  </a:cubicBezTo>
                  <a:lnTo>
                    <a:pt x="0" y="2604"/>
                  </a:lnTo>
                  <a:cubicBezTo>
                    <a:pt x="0" y="2604"/>
                    <a:pt x="402" y="2556"/>
                    <a:pt x="450" y="2364"/>
                  </a:cubicBezTo>
                  <a:cubicBezTo>
                    <a:pt x="469" y="2345"/>
                    <a:pt x="479" y="2316"/>
                    <a:pt x="488" y="2297"/>
                  </a:cubicBezTo>
                  <a:cubicBezTo>
                    <a:pt x="718" y="2288"/>
                    <a:pt x="1780" y="2278"/>
                    <a:pt x="2393" y="1551"/>
                  </a:cubicBezTo>
                  <a:cubicBezTo>
                    <a:pt x="2527" y="1905"/>
                    <a:pt x="2814" y="2182"/>
                    <a:pt x="3187" y="2288"/>
                  </a:cubicBezTo>
                  <a:cubicBezTo>
                    <a:pt x="3197" y="2316"/>
                    <a:pt x="3206" y="2336"/>
                    <a:pt x="3225" y="2355"/>
                  </a:cubicBezTo>
                  <a:cubicBezTo>
                    <a:pt x="3273" y="2556"/>
                    <a:pt x="3675" y="2594"/>
                    <a:pt x="3675" y="2594"/>
                  </a:cubicBezTo>
                  <a:lnTo>
                    <a:pt x="3675" y="1771"/>
                  </a:lnTo>
                  <a:cubicBezTo>
                    <a:pt x="3675" y="795"/>
                    <a:pt x="2881" y="0"/>
                    <a:pt x="1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51"/>
            <p:cNvSpPr/>
            <p:nvPr/>
          </p:nvSpPr>
          <p:spPr>
            <a:xfrm>
              <a:off x="7579677" y="2113393"/>
              <a:ext cx="52284" cy="68145"/>
            </a:xfrm>
            <a:custGeom>
              <a:avLst/>
              <a:gdLst/>
              <a:ahLst/>
              <a:cxnLst/>
              <a:rect l="l" t="t" r="r" b="b"/>
              <a:pathLst>
                <a:path w="1991" h="2595" extrusionOk="0">
                  <a:moveTo>
                    <a:pt x="1761" y="1"/>
                  </a:moveTo>
                  <a:cubicBezTo>
                    <a:pt x="785" y="1"/>
                    <a:pt x="0" y="795"/>
                    <a:pt x="0" y="1762"/>
                  </a:cubicBezTo>
                  <a:lnTo>
                    <a:pt x="0" y="2595"/>
                  </a:lnTo>
                  <a:cubicBezTo>
                    <a:pt x="105" y="2575"/>
                    <a:pt x="211" y="2547"/>
                    <a:pt x="316" y="2508"/>
                  </a:cubicBezTo>
                  <a:lnTo>
                    <a:pt x="316" y="2212"/>
                  </a:lnTo>
                  <a:lnTo>
                    <a:pt x="316" y="1762"/>
                  </a:lnTo>
                  <a:cubicBezTo>
                    <a:pt x="316" y="824"/>
                    <a:pt x="1053" y="49"/>
                    <a:pt x="1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51"/>
            <p:cNvSpPr/>
            <p:nvPr/>
          </p:nvSpPr>
          <p:spPr>
            <a:xfrm>
              <a:off x="7662843" y="2174263"/>
              <a:ext cx="20903" cy="28387"/>
            </a:xfrm>
            <a:custGeom>
              <a:avLst/>
              <a:gdLst/>
              <a:ahLst/>
              <a:cxnLst/>
              <a:rect l="l" t="t" r="r" b="b"/>
              <a:pathLst>
                <a:path w="796" h="1081" extrusionOk="0">
                  <a:moveTo>
                    <a:pt x="231" y="1"/>
                  </a:moveTo>
                  <a:cubicBezTo>
                    <a:pt x="114" y="1"/>
                    <a:pt x="1" y="97"/>
                    <a:pt x="1" y="229"/>
                  </a:cubicBezTo>
                  <a:lnTo>
                    <a:pt x="1" y="860"/>
                  </a:lnTo>
                  <a:cubicBezTo>
                    <a:pt x="1" y="975"/>
                    <a:pt x="106" y="1080"/>
                    <a:pt x="231" y="1080"/>
                  </a:cubicBezTo>
                  <a:cubicBezTo>
                    <a:pt x="250" y="1080"/>
                    <a:pt x="269" y="1080"/>
                    <a:pt x="298" y="1071"/>
                  </a:cubicBezTo>
                  <a:cubicBezTo>
                    <a:pt x="336" y="1052"/>
                    <a:pt x="374" y="1033"/>
                    <a:pt x="412" y="1013"/>
                  </a:cubicBezTo>
                  <a:cubicBezTo>
                    <a:pt x="451" y="975"/>
                    <a:pt x="489" y="937"/>
                    <a:pt x="537" y="908"/>
                  </a:cubicBezTo>
                  <a:cubicBezTo>
                    <a:pt x="795" y="602"/>
                    <a:pt x="661" y="133"/>
                    <a:pt x="278" y="9"/>
                  </a:cubicBezTo>
                  <a:lnTo>
                    <a:pt x="288" y="9"/>
                  </a:lnTo>
                  <a:cubicBezTo>
                    <a:pt x="269" y="3"/>
                    <a:pt x="250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51"/>
            <p:cNvSpPr/>
            <p:nvPr/>
          </p:nvSpPr>
          <p:spPr>
            <a:xfrm>
              <a:off x="7571878" y="2174237"/>
              <a:ext cx="21139" cy="28361"/>
            </a:xfrm>
            <a:custGeom>
              <a:avLst/>
              <a:gdLst/>
              <a:ahLst/>
              <a:cxnLst/>
              <a:rect l="l" t="t" r="r" b="b"/>
              <a:pathLst>
                <a:path w="805" h="1080" extrusionOk="0">
                  <a:moveTo>
                    <a:pt x="583" y="0"/>
                  </a:moveTo>
                  <a:cubicBezTo>
                    <a:pt x="561" y="0"/>
                    <a:pt x="538" y="4"/>
                    <a:pt x="517" y="10"/>
                  </a:cubicBezTo>
                  <a:cubicBezTo>
                    <a:pt x="0" y="172"/>
                    <a:pt x="0" y="909"/>
                    <a:pt x="517" y="1072"/>
                  </a:cubicBezTo>
                  <a:cubicBezTo>
                    <a:pt x="537" y="1077"/>
                    <a:pt x="557" y="1080"/>
                    <a:pt x="577" y="1080"/>
                  </a:cubicBezTo>
                  <a:cubicBezTo>
                    <a:pt x="698" y="1080"/>
                    <a:pt x="804" y="983"/>
                    <a:pt x="804" y="852"/>
                  </a:cubicBezTo>
                  <a:lnTo>
                    <a:pt x="804" y="220"/>
                  </a:lnTo>
                  <a:cubicBezTo>
                    <a:pt x="804" y="153"/>
                    <a:pt x="766" y="86"/>
                    <a:pt x="718" y="48"/>
                  </a:cubicBezTo>
                  <a:cubicBezTo>
                    <a:pt x="679" y="15"/>
                    <a:pt x="631" y="0"/>
                    <a:pt x="5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51"/>
            <p:cNvSpPr/>
            <p:nvPr/>
          </p:nvSpPr>
          <p:spPr>
            <a:xfrm>
              <a:off x="7610087" y="2223869"/>
              <a:ext cx="35714" cy="40362"/>
            </a:xfrm>
            <a:custGeom>
              <a:avLst/>
              <a:gdLst/>
              <a:ahLst/>
              <a:cxnLst/>
              <a:rect l="l" t="t" r="r" b="b"/>
              <a:pathLst>
                <a:path w="1360" h="1537" extrusionOk="0">
                  <a:moveTo>
                    <a:pt x="233" y="0"/>
                  </a:moveTo>
                  <a:cubicBezTo>
                    <a:pt x="115" y="0"/>
                    <a:pt x="10" y="97"/>
                    <a:pt x="10" y="225"/>
                  </a:cubicBezTo>
                  <a:lnTo>
                    <a:pt x="10" y="866"/>
                  </a:lnTo>
                  <a:cubicBezTo>
                    <a:pt x="0" y="933"/>
                    <a:pt x="29" y="1000"/>
                    <a:pt x="77" y="1038"/>
                  </a:cubicBezTo>
                  <a:lnTo>
                    <a:pt x="517" y="1479"/>
                  </a:lnTo>
                  <a:cubicBezTo>
                    <a:pt x="565" y="1517"/>
                    <a:pt x="622" y="1536"/>
                    <a:pt x="680" y="1536"/>
                  </a:cubicBezTo>
                  <a:cubicBezTo>
                    <a:pt x="737" y="1536"/>
                    <a:pt x="794" y="1517"/>
                    <a:pt x="833" y="1469"/>
                  </a:cubicBezTo>
                  <a:lnTo>
                    <a:pt x="1292" y="991"/>
                  </a:lnTo>
                  <a:cubicBezTo>
                    <a:pt x="1330" y="952"/>
                    <a:pt x="1359" y="895"/>
                    <a:pt x="1359" y="838"/>
                  </a:cubicBezTo>
                  <a:lnTo>
                    <a:pt x="1359" y="225"/>
                  </a:lnTo>
                  <a:cubicBezTo>
                    <a:pt x="1349" y="168"/>
                    <a:pt x="1330" y="110"/>
                    <a:pt x="1292" y="72"/>
                  </a:cubicBezTo>
                  <a:cubicBezTo>
                    <a:pt x="1244" y="24"/>
                    <a:pt x="1187" y="5"/>
                    <a:pt x="1129" y="5"/>
                  </a:cubicBezTo>
                  <a:lnTo>
                    <a:pt x="1082" y="5"/>
                  </a:lnTo>
                  <a:cubicBezTo>
                    <a:pt x="995" y="24"/>
                    <a:pt x="909" y="34"/>
                    <a:pt x="814" y="34"/>
                  </a:cubicBezTo>
                  <a:lnTo>
                    <a:pt x="546" y="34"/>
                  </a:lnTo>
                  <a:cubicBezTo>
                    <a:pt x="459" y="34"/>
                    <a:pt x="364" y="24"/>
                    <a:pt x="278" y="5"/>
                  </a:cubicBezTo>
                  <a:cubicBezTo>
                    <a:pt x="263" y="2"/>
                    <a:pt x="248" y="0"/>
                    <a:pt x="2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51"/>
            <p:cNvSpPr/>
            <p:nvPr/>
          </p:nvSpPr>
          <p:spPr>
            <a:xfrm>
              <a:off x="7610087" y="2224105"/>
              <a:ext cx="21875" cy="40362"/>
            </a:xfrm>
            <a:custGeom>
              <a:avLst/>
              <a:gdLst/>
              <a:ahLst/>
              <a:cxnLst/>
              <a:rect l="l" t="t" r="r" b="b"/>
              <a:pathLst>
                <a:path w="833" h="1537" extrusionOk="0">
                  <a:moveTo>
                    <a:pt x="221" y="1"/>
                  </a:moveTo>
                  <a:cubicBezTo>
                    <a:pt x="98" y="1"/>
                    <a:pt x="0" y="98"/>
                    <a:pt x="0" y="226"/>
                  </a:cubicBezTo>
                  <a:lnTo>
                    <a:pt x="0" y="876"/>
                  </a:lnTo>
                  <a:cubicBezTo>
                    <a:pt x="0" y="934"/>
                    <a:pt x="29" y="1001"/>
                    <a:pt x="67" y="1039"/>
                  </a:cubicBezTo>
                  <a:lnTo>
                    <a:pt x="517" y="1479"/>
                  </a:lnTo>
                  <a:cubicBezTo>
                    <a:pt x="555" y="1518"/>
                    <a:pt x="613" y="1537"/>
                    <a:pt x="670" y="1537"/>
                  </a:cubicBezTo>
                  <a:cubicBezTo>
                    <a:pt x="727" y="1537"/>
                    <a:pt x="785" y="1518"/>
                    <a:pt x="833" y="1470"/>
                  </a:cubicBezTo>
                  <a:cubicBezTo>
                    <a:pt x="785" y="1460"/>
                    <a:pt x="747" y="1441"/>
                    <a:pt x="718" y="1412"/>
                  </a:cubicBezTo>
                  <a:lnTo>
                    <a:pt x="268" y="972"/>
                  </a:lnTo>
                  <a:cubicBezTo>
                    <a:pt x="230" y="934"/>
                    <a:pt x="201" y="867"/>
                    <a:pt x="201" y="809"/>
                  </a:cubicBezTo>
                  <a:lnTo>
                    <a:pt x="201" y="159"/>
                  </a:lnTo>
                  <a:cubicBezTo>
                    <a:pt x="201" y="101"/>
                    <a:pt x="230" y="44"/>
                    <a:pt x="268" y="5"/>
                  </a:cubicBezTo>
                  <a:cubicBezTo>
                    <a:pt x="252" y="2"/>
                    <a:pt x="236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51"/>
            <p:cNvSpPr/>
            <p:nvPr/>
          </p:nvSpPr>
          <p:spPr>
            <a:xfrm>
              <a:off x="7589971" y="2153072"/>
              <a:ext cx="75918" cy="81248"/>
            </a:xfrm>
            <a:custGeom>
              <a:avLst/>
              <a:gdLst/>
              <a:ahLst/>
              <a:cxnLst/>
              <a:rect l="l" t="t" r="r" b="b"/>
              <a:pathLst>
                <a:path w="2891" h="3094" extrusionOk="0">
                  <a:moveTo>
                    <a:pt x="2000" y="1"/>
                  </a:moveTo>
                  <a:cubicBezTo>
                    <a:pt x="1983" y="1"/>
                    <a:pt x="1967" y="7"/>
                    <a:pt x="195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80" y="3093"/>
                  </a:lnTo>
                  <a:cubicBezTo>
                    <a:pt x="2297" y="3093"/>
                    <a:pt x="2881" y="2509"/>
                    <a:pt x="2891" y="1792"/>
                  </a:cubicBezTo>
                  <a:lnTo>
                    <a:pt x="2891" y="854"/>
                  </a:lnTo>
                  <a:cubicBezTo>
                    <a:pt x="2891" y="758"/>
                    <a:pt x="2833" y="672"/>
                    <a:pt x="2747" y="634"/>
                  </a:cubicBezTo>
                  <a:cubicBezTo>
                    <a:pt x="2718" y="624"/>
                    <a:pt x="2690" y="615"/>
                    <a:pt x="2671" y="605"/>
                  </a:cubicBezTo>
                  <a:cubicBezTo>
                    <a:pt x="2412" y="500"/>
                    <a:pt x="2202" y="308"/>
                    <a:pt x="2077" y="69"/>
                  </a:cubicBezTo>
                  <a:lnTo>
                    <a:pt x="2068" y="50"/>
                  </a:lnTo>
                  <a:cubicBezTo>
                    <a:pt x="2056" y="20"/>
                    <a:pt x="2028" y="1"/>
                    <a:pt x="20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51"/>
            <p:cNvSpPr/>
            <p:nvPr/>
          </p:nvSpPr>
          <p:spPr>
            <a:xfrm>
              <a:off x="7589971" y="2153072"/>
              <a:ext cx="55067" cy="81248"/>
            </a:xfrm>
            <a:custGeom>
              <a:avLst/>
              <a:gdLst/>
              <a:ahLst/>
              <a:cxnLst/>
              <a:rect l="l" t="t" r="r" b="b"/>
              <a:pathLst>
                <a:path w="2097" h="3094" extrusionOk="0">
                  <a:moveTo>
                    <a:pt x="1997" y="1"/>
                  </a:moveTo>
                  <a:cubicBezTo>
                    <a:pt x="1980" y="1"/>
                    <a:pt x="1961" y="7"/>
                    <a:pt x="1943" y="21"/>
                  </a:cubicBezTo>
                  <a:cubicBezTo>
                    <a:pt x="1637" y="251"/>
                    <a:pt x="1283" y="433"/>
                    <a:pt x="900" y="538"/>
                  </a:cubicBezTo>
                  <a:cubicBezTo>
                    <a:pt x="785" y="567"/>
                    <a:pt x="670" y="595"/>
                    <a:pt x="556" y="615"/>
                  </a:cubicBezTo>
                  <a:cubicBezTo>
                    <a:pt x="441" y="634"/>
                    <a:pt x="326" y="653"/>
                    <a:pt x="201" y="662"/>
                  </a:cubicBezTo>
                  <a:cubicBezTo>
                    <a:pt x="87" y="672"/>
                    <a:pt x="0" y="768"/>
                    <a:pt x="0" y="883"/>
                  </a:cubicBezTo>
                  <a:lnTo>
                    <a:pt x="0" y="1792"/>
                  </a:lnTo>
                  <a:cubicBezTo>
                    <a:pt x="0" y="2509"/>
                    <a:pt x="584" y="3093"/>
                    <a:pt x="1312" y="3093"/>
                  </a:cubicBezTo>
                  <a:lnTo>
                    <a:pt x="1570" y="3093"/>
                  </a:lnTo>
                  <a:cubicBezTo>
                    <a:pt x="852" y="3093"/>
                    <a:pt x="268" y="2509"/>
                    <a:pt x="268" y="1792"/>
                  </a:cubicBezTo>
                  <a:lnTo>
                    <a:pt x="268" y="883"/>
                  </a:lnTo>
                  <a:cubicBezTo>
                    <a:pt x="268" y="768"/>
                    <a:pt x="364" y="672"/>
                    <a:pt x="479" y="662"/>
                  </a:cubicBezTo>
                  <a:cubicBezTo>
                    <a:pt x="594" y="653"/>
                    <a:pt x="709" y="634"/>
                    <a:pt x="823" y="615"/>
                  </a:cubicBezTo>
                  <a:cubicBezTo>
                    <a:pt x="938" y="595"/>
                    <a:pt x="1063" y="567"/>
                    <a:pt x="1168" y="538"/>
                  </a:cubicBezTo>
                  <a:cubicBezTo>
                    <a:pt x="1503" y="442"/>
                    <a:pt x="1809" y="299"/>
                    <a:pt x="2096" y="107"/>
                  </a:cubicBezTo>
                  <a:lnTo>
                    <a:pt x="2077" y="69"/>
                  </a:lnTo>
                  <a:lnTo>
                    <a:pt x="2068" y="50"/>
                  </a:lnTo>
                  <a:cubicBezTo>
                    <a:pt x="2056" y="20"/>
                    <a:pt x="2028" y="1"/>
                    <a:pt x="1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51"/>
            <p:cNvSpPr/>
            <p:nvPr/>
          </p:nvSpPr>
          <p:spPr>
            <a:xfrm>
              <a:off x="7820665" y="1973164"/>
              <a:ext cx="73922" cy="73659"/>
            </a:xfrm>
            <a:custGeom>
              <a:avLst/>
              <a:gdLst/>
              <a:ahLst/>
              <a:cxnLst/>
              <a:rect l="l" t="t" r="r" b="b"/>
              <a:pathLst>
                <a:path w="2815" h="2805" extrusionOk="0">
                  <a:moveTo>
                    <a:pt x="1" y="1"/>
                  </a:moveTo>
                  <a:lnTo>
                    <a:pt x="1" y="2259"/>
                  </a:lnTo>
                  <a:cubicBezTo>
                    <a:pt x="1" y="2346"/>
                    <a:pt x="39" y="2805"/>
                    <a:pt x="623" y="2805"/>
                  </a:cubicBezTo>
                  <a:lnTo>
                    <a:pt x="2815" y="28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65987A1-2CD8-40E6-9F8C-2E12F47EAABB}"/>
              </a:ext>
            </a:extLst>
          </p:cNvPr>
          <p:cNvSpPr txBox="1"/>
          <p:nvPr/>
        </p:nvSpPr>
        <p:spPr>
          <a:xfrm>
            <a:off x="1768238" y="1484804"/>
            <a:ext cx="598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окрім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звичних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зошитів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ми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використовували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різні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онлайн –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ресурси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Картинки по запросу картинка падлет">
            <a:extLst>
              <a:ext uri="{FF2B5EF4-FFF2-40B4-BE49-F238E27FC236}">
                <a16:creationId xmlns:a16="http://schemas.microsoft.com/office/drawing/2014/main" id="{B9F07E17-CF84-48FA-BD22-5968F5BB3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50" y="3270151"/>
            <a:ext cx="17526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картинка канва">
            <a:extLst>
              <a:ext uri="{FF2B5EF4-FFF2-40B4-BE49-F238E27FC236}">
                <a16:creationId xmlns:a16="http://schemas.microsoft.com/office/drawing/2014/main" id="{69D8E2A0-C486-41B9-BB59-244DBF3D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0" y="3288854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повер поінт">
            <a:extLst>
              <a:ext uri="{FF2B5EF4-FFF2-40B4-BE49-F238E27FC236}">
                <a16:creationId xmlns:a16="http://schemas.microsoft.com/office/drawing/2014/main" id="{ECB5BC08-D54A-4A11-B4C6-0B9BA0328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48" y="3270151"/>
            <a:ext cx="13239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ртинка ютуб">
            <a:extLst>
              <a:ext uri="{FF2B5EF4-FFF2-40B4-BE49-F238E27FC236}">
                <a16:creationId xmlns:a16="http://schemas.microsoft.com/office/drawing/2014/main" id="{238A4DC3-1A40-4D0D-AF93-1DF9CE61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626" y="3271503"/>
            <a:ext cx="1625634" cy="12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48"/>
          <p:cNvSpPr/>
          <p:nvPr/>
        </p:nvSpPr>
        <p:spPr>
          <a:xfrm rot="-5399865">
            <a:off x="1455384" y="-29703"/>
            <a:ext cx="4255649" cy="4985810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rgbClr val="1C90F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8" name="Google Shape;1098;p48"/>
          <p:cNvGrpSpPr/>
          <p:nvPr/>
        </p:nvGrpSpPr>
        <p:grpSpPr>
          <a:xfrm>
            <a:off x="6003952" y="1751463"/>
            <a:ext cx="1435541" cy="2999609"/>
            <a:chOff x="5789152" y="2029763"/>
            <a:chExt cx="1435541" cy="2999609"/>
          </a:xfrm>
        </p:grpSpPr>
        <p:grpSp>
          <p:nvGrpSpPr>
            <p:cNvPr id="1099" name="Google Shape;1099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00" name="Google Shape;1100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8" name="Google Shape;1128;p48"/>
            <p:cNvGrpSpPr/>
            <p:nvPr/>
          </p:nvGrpSpPr>
          <p:grpSpPr>
            <a:xfrm>
              <a:off x="5789152" y="2029763"/>
              <a:ext cx="1435541" cy="2999609"/>
              <a:chOff x="4844475" y="503450"/>
              <a:chExt cx="994900" cy="2078875"/>
            </a:xfrm>
          </p:grpSpPr>
          <p:sp>
            <p:nvSpPr>
              <p:cNvPr id="1129" name="Google Shape;1129;p48"/>
              <p:cNvSpPr/>
              <p:nvPr/>
            </p:nvSpPr>
            <p:spPr>
              <a:xfrm>
                <a:off x="4953700" y="503450"/>
                <a:ext cx="885675" cy="87885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54" extrusionOk="0">
                    <a:moveTo>
                      <a:pt x="12570" y="0"/>
                    </a:moveTo>
                    <a:cubicBezTo>
                      <a:pt x="9386" y="0"/>
                      <a:pt x="3905" y="1196"/>
                      <a:pt x="2302" y="9068"/>
                    </a:cubicBezTo>
                    <a:cubicBezTo>
                      <a:pt x="1" y="20409"/>
                      <a:pt x="5271" y="34986"/>
                      <a:pt x="5271" y="34986"/>
                    </a:cubicBezTo>
                    <a:lnTo>
                      <a:pt x="24985" y="35153"/>
                    </a:lnTo>
                    <a:cubicBezTo>
                      <a:pt x="24985" y="35153"/>
                      <a:pt x="35426" y="4865"/>
                      <a:pt x="14911" y="228"/>
                    </a:cubicBezTo>
                    <a:cubicBezTo>
                      <a:pt x="14911" y="228"/>
                      <a:pt x="13960" y="0"/>
                      <a:pt x="12570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48"/>
              <p:cNvSpPr/>
              <p:nvPr/>
            </p:nvSpPr>
            <p:spPr>
              <a:xfrm>
                <a:off x="5090475" y="1204850"/>
                <a:ext cx="416150" cy="583575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23343" extrusionOk="0">
                    <a:moveTo>
                      <a:pt x="8486" y="0"/>
                    </a:moveTo>
                    <a:cubicBezTo>
                      <a:pt x="7164" y="0"/>
                      <a:pt x="6205" y="492"/>
                      <a:pt x="6205" y="492"/>
                    </a:cubicBezTo>
                    <a:cubicBezTo>
                      <a:pt x="6205" y="492"/>
                      <a:pt x="6204" y="492"/>
                      <a:pt x="6201" y="492"/>
                    </a:cubicBezTo>
                    <a:cubicBezTo>
                      <a:pt x="6078" y="492"/>
                      <a:pt x="2903" y="556"/>
                      <a:pt x="1235" y="7164"/>
                    </a:cubicBezTo>
                    <a:cubicBezTo>
                      <a:pt x="634" y="9566"/>
                      <a:pt x="234" y="16003"/>
                      <a:pt x="0" y="23342"/>
                    </a:cubicBezTo>
                    <a:lnTo>
                      <a:pt x="16646" y="23342"/>
                    </a:lnTo>
                    <a:cubicBezTo>
                      <a:pt x="16412" y="16937"/>
                      <a:pt x="15945" y="11100"/>
                      <a:pt x="15145" y="7698"/>
                    </a:cubicBezTo>
                    <a:cubicBezTo>
                      <a:pt x="13608" y="1246"/>
                      <a:pt x="10588" y="0"/>
                      <a:pt x="8486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48"/>
              <p:cNvSpPr/>
              <p:nvPr/>
            </p:nvSpPr>
            <p:spPr>
              <a:xfrm>
                <a:off x="5078800" y="1788400"/>
                <a:ext cx="439500" cy="731375"/>
              </a:xfrm>
              <a:custGeom>
                <a:avLst/>
                <a:gdLst/>
                <a:ahLst/>
                <a:cxnLst/>
                <a:rect l="l" t="t" r="r" b="b"/>
                <a:pathLst>
                  <a:path w="17580" h="29255" extrusionOk="0">
                    <a:moveTo>
                      <a:pt x="467" y="0"/>
                    </a:moveTo>
                    <a:cubicBezTo>
                      <a:pt x="0" y="13210"/>
                      <a:pt x="0" y="29254"/>
                      <a:pt x="0" y="29254"/>
                    </a:cubicBezTo>
                    <a:lnTo>
                      <a:pt x="3403" y="29254"/>
                    </a:lnTo>
                    <a:lnTo>
                      <a:pt x="7606" y="7005"/>
                    </a:lnTo>
                    <a:lnTo>
                      <a:pt x="9307" y="7005"/>
                    </a:lnTo>
                    <a:lnTo>
                      <a:pt x="13610" y="29154"/>
                    </a:lnTo>
                    <a:lnTo>
                      <a:pt x="17146" y="29154"/>
                    </a:lnTo>
                    <a:cubicBezTo>
                      <a:pt x="17146" y="29154"/>
                      <a:pt x="17580" y="13410"/>
                      <a:pt x="1711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48"/>
              <p:cNvSpPr/>
              <p:nvPr/>
            </p:nvSpPr>
            <p:spPr>
              <a:xfrm>
                <a:off x="4901175" y="1216700"/>
                <a:ext cx="470275" cy="648425"/>
              </a:xfrm>
              <a:custGeom>
                <a:avLst/>
                <a:gdLst/>
                <a:ahLst/>
                <a:cxnLst/>
                <a:rect l="l" t="t" r="r" b="b"/>
                <a:pathLst>
                  <a:path w="18811" h="25937" extrusionOk="0">
                    <a:moveTo>
                      <a:pt x="13484" y="0"/>
                    </a:moveTo>
                    <a:cubicBezTo>
                      <a:pt x="13386" y="0"/>
                      <a:pt x="13284" y="6"/>
                      <a:pt x="13176" y="18"/>
                    </a:cubicBezTo>
                    <a:cubicBezTo>
                      <a:pt x="6238" y="786"/>
                      <a:pt x="0" y="25503"/>
                      <a:pt x="0" y="25503"/>
                    </a:cubicBezTo>
                    <a:lnTo>
                      <a:pt x="2369" y="25937"/>
                    </a:lnTo>
                    <a:cubicBezTo>
                      <a:pt x="9641" y="17617"/>
                      <a:pt x="18810" y="0"/>
                      <a:pt x="13484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48"/>
              <p:cNvSpPr/>
              <p:nvPr/>
            </p:nvSpPr>
            <p:spPr>
              <a:xfrm>
                <a:off x="5217225" y="1118750"/>
                <a:ext cx="1276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5138" extrusionOk="0">
                    <a:moveTo>
                      <a:pt x="1" y="0"/>
                    </a:moveTo>
                    <a:lnTo>
                      <a:pt x="1" y="5137"/>
                    </a:lnTo>
                    <a:lnTo>
                      <a:pt x="5104" y="5137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48"/>
              <p:cNvSpPr/>
              <p:nvPr/>
            </p:nvSpPr>
            <p:spPr>
              <a:xfrm>
                <a:off x="4968725" y="2513900"/>
                <a:ext cx="196825" cy="684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737" extrusionOk="0">
                    <a:moveTo>
                      <a:pt x="7873" y="1"/>
                    </a:moveTo>
                    <a:lnTo>
                      <a:pt x="4036" y="268"/>
                    </a:lnTo>
                    <a:cubicBezTo>
                      <a:pt x="4036" y="268"/>
                      <a:pt x="0" y="268"/>
                      <a:pt x="0" y="2736"/>
                    </a:cubicBezTo>
                    <a:lnTo>
                      <a:pt x="7873" y="2736"/>
                    </a:lnTo>
                    <a:lnTo>
                      <a:pt x="7873" y="1"/>
                    </a:ln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48"/>
              <p:cNvSpPr/>
              <p:nvPr/>
            </p:nvSpPr>
            <p:spPr>
              <a:xfrm>
                <a:off x="5417375" y="2517250"/>
                <a:ext cx="1968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2469" extrusionOk="0">
                    <a:moveTo>
                      <a:pt x="67" y="0"/>
                    </a:moveTo>
                    <a:lnTo>
                      <a:pt x="0" y="2469"/>
                    </a:lnTo>
                    <a:lnTo>
                      <a:pt x="7873" y="2469"/>
                    </a:lnTo>
                    <a:cubicBezTo>
                      <a:pt x="7873" y="34"/>
                      <a:pt x="3836" y="0"/>
                      <a:pt x="3836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48"/>
              <p:cNvSpPr/>
              <p:nvPr/>
            </p:nvSpPr>
            <p:spPr>
              <a:xfrm>
                <a:off x="4844475" y="1810900"/>
                <a:ext cx="123425" cy="108350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334" extrusionOk="0">
                    <a:moveTo>
                      <a:pt x="3236" y="1"/>
                    </a:moveTo>
                    <a:cubicBezTo>
                      <a:pt x="3236" y="1"/>
                      <a:pt x="567" y="401"/>
                      <a:pt x="567" y="801"/>
                    </a:cubicBezTo>
                    <a:cubicBezTo>
                      <a:pt x="567" y="1101"/>
                      <a:pt x="1299" y="1139"/>
                      <a:pt x="1665" y="1139"/>
                    </a:cubicBezTo>
                    <a:cubicBezTo>
                      <a:pt x="1787" y="1139"/>
                      <a:pt x="1868" y="1135"/>
                      <a:pt x="1868" y="1135"/>
                    </a:cubicBezTo>
                    <a:lnTo>
                      <a:pt x="1868" y="1135"/>
                    </a:lnTo>
                    <a:cubicBezTo>
                      <a:pt x="1868" y="1135"/>
                      <a:pt x="0" y="1502"/>
                      <a:pt x="200" y="2035"/>
                    </a:cubicBezTo>
                    <a:cubicBezTo>
                      <a:pt x="258" y="2159"/>
                      <a:pt x="402" y="2205"/>
                      <a:pt x="587" y="2205"/>
                    </a:cubicBezTo>
                    <a:cubicBezTo>
                      <a:pt x="1153" y="2205"/>
                      <a:pt x="2101" y="1769"/>
                      <a:pt x="2102" y="1769"/>
                    </a:cubicBezTo>
                    <a:lnTo>
                      <a:pt x="2102" y="1769"/>
                    </a:lnTo>
                    <a:cubicBezTo>
                      <a:pt x="2101" y="1769"/>
                      <a:pt x="334" y="2869"/>
                      <a:pt x="734" y="3303"/>
                    </a:cubicBezTo>
                    <a:cubicBezTo>
                      <a:pt x="793" y="3358"/>
                      <a:pt x="875" y="3381"/>
                      <a:pt x="971" y="3381"/>
                    </a:cubicBezTo>
                    <a:cubicBezTo>
                      <a:pt x="1583" y="3381"/>
                      <a:pt x="2802" y="2436"/>
                      <a:pt x="2802" y="2436"/>
                    </a:cubicBezTo>
                    <a:lnTo>
                      <a:pt x="2802" y="2436"/>
                    </a:lnTo>
                    <a:cubicBezTo>
                      <a:pt x="2802" y="2436"/>
                      <a:pt x="1301" y="3837"/>
                      <a:pt x="1735" y="4270"/>
                    </a:cubicBezTo>
                    <a:cubicBezTo>
                      <a:pt x="1778" y="4314"/>
                      <a:pt x="1832" y="4334"/>
                      <a:pt x="1894" y="4334"/>
                    </a:cubicBezTo>
                    <a:cubicBezTo>
                      <a:pt x="2492" y="4334"/>
                      <a:pt x="3836" y="2469"/>
                      <a:pt x="3836" y="2469"/>
                    </a:cubicBezTo>
                    <a:lnTo>
                      <a:pt x="3836" y="2469"/>
                    </a:lnTo>
                    <a:cubicBezTo>
                      <a:pt x="3836" y="2469"/>
                      <a:pt x="3469" y="3937"/>
                      <a:pt x="4203" y="3937"/>
                    </a:cubicBezTo>
                    <a:cubicBezTo>
                      <a:pt x="4937" y="3937"/>
                      <a:pt x="4770" y="1535"/>
                      <a:pt x="4770" y="1535"/>
                    </a:cubicBezTo>
                    <a:lnTo>
                      <a:pt x="3236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48"/>
              <p:cNvSpPr/>
              <p:nvPr/>
            </p:nvSpPr>
            <p:spPr>
              <a:xfrm>
                <a:off x="4935350" y="536025"/>
                <a:ext cx="694700" cy="635050"/>
              </a:xfrm>
              <a:custGeom>
                <a:avLst/>
                <a:gdLst/>
                <a:ahLst/>
                <a:cxnLst/>
                <a:rect l="l" t="t" r="r" b="b"/>
                <a:pathLst>
                  <a:path w="27788" h="25402" extrusionOk="0">
                    <a:moveTo>
                      <a:pt x="14517" y="0"/>
                    </a:moveTo>
                    <a:cubicBezTo>
                      <a:pt x="10020" y="0"/>
                      <a:pt x="5757" y="2995"/>
                      <a:pt x="4538" y="7698"/>
                    </a:cubicBezTo>
                    <a:cubicBezTo>
                      <a:pt x="4538" y="7765"/>
                      <a:pt x="4504" y="7831"/>
                      <a:pt x="4504" y="7898"/>
                    </a:cubicBezTo>
                    <a:cubicBezTo>
                      <a:pt x="2936" y="14436"/>
                      <a:pt x="1" y="17238"/>
                      <a:pt x="2936" y="21708"/>
                    </a:cubicBezTo>
                    <a:cubicBezTo>
                      <a:pt x="4583" y="24264"/>
                      <a:pt x="8260" y="25401"/>
                      <a:pt x="12066" y="25401"/>
                    </a:cubicBezTo>
                    <a:cubicBezTo>
                      <a:pt x="14966" y="25401"/>
                      <a:pt x="17941" y="24740"/>
                      <a:pt x="20149" y="23543"/>
                    </a:cubicBezTo>
                    <a:cubicBezTo>
                      <a:pt x="20613" y="23733"/>
                      <a:pt x="21087" y="23818"/>
                      <a:pt x="21549" y="23818"/>
                    </a:cubicBezTo>
                    <a:cubicBezTo>
                      <a:pt x="24575" y="23818"/>
                      <a:pt x="27141" y="20175"/>
                      <a:pt x="23785" y="18439"/>
                    </a:cubicBezTo>
                    <a:cubicBezTo>
                      <a:pt x="27787" y="11868"/>
                      <a:pt x="25252" y="4229"/>
                      <a:pt x="19081" y="1093"/>
                    </a:cubicBezTo>
                    <a:cubicBezTo>
                      <a:pt x="17607" y="348"/>
                      <a:pt x="16048" y="0"/>
                      <a:pt x="14517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48"/>
              <p:cNvSpPr/>
              <p:nvPr/>
            </p:nvSpPr>
            <p:spPr>
              <a:xfrm>
                <a:off x="5275600" y="834450"/>
                <a:ext cx="151800" cy="1442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69" extrusionOk="0">
                    <a:moveTo>
                      <a:pt x="3112" y="1"/>
                    </a:moveTo>
                    <a:cubicBezTo>
                      <a:pt x="882" y="1"/>
                      <a:pt x="1" y="2232"/>
                      <a:pt x="1" y="2232"/>
                    </a:cubicBezTo>
                    <a:cubicBezTo>
                      <a:pt x="1" y="2232"/>
                      <a:pt x="1368" y="3066"/>
                      <a:pt x="2803" y="5768"/>
                    </a:cubicBezTo>
                    <a:cubicBezTo>
                      <a:pt x="4004" y="5468"/>
                      <a:pt x="4904" y="4801"/>
                      <a:pt x="5471" y="3467"/>
                    </a:cubicBezTo>
                    <a:cubicBezTo>
                      <a:pt x="6072" y="1965"/>
                      <a:pt x="5171" y="264"/>
                      <a:pt x="3570" y="31"/>
                    </a:cubicBezTo>
                    <a:cubicBezTo>
                      <a:pt x="3411" y="10"/>
                      <a:pt x="3259" y="1"/>
                      <a:pt x="3112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48"/>
              <p:cNvSpPr/>
              <p:nvPr/>
            </p:nvSpPr>
            <p:spPr>
              <a:xfrm>
                <a:off x="5265525" y="840675"/>
                <a:ext cx="1477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93" extrusionOk="0">
                    <a:moveTo>
                      <a:pt x="2917" y="1"/>
                    </a:moveTo>
                    <a:cubicBezTo>
                      <a:pt x="1560" y="1"/>
                      <a:pt x="425" y="1231"/>
                      <a:pt x="237" y="2550"/>
                    </a:cubicBezTo>
                    <a:cubicBezTo>
                      <a:pt x="0" y="4176"/>
                      <a:pt x="1309" y="5592"/>
                      <a:pt x="2863" y="5592"/>
                    </a:cubicBezTo>
                    <a:cubicBezTo>
                      <a:pt x="3063" y="5592"/>
                      <a:pt x="3267" y="5569"/>
                      <a:pt x="3473" y="5519"/>
                    </a:cubicBezTo>
                    <a:cubicBezTo>
                      <a:pt x="3706" y="5452"/>
                      <a:pt x="3906" y="5386"/>
                      <a:pt x="4106" y="5252"/>
                    </a:cubicBezTo>
                    <a:cubicBezTo>
                      <a:pt x="5174" y="4652"/>
                      <a:pt x="5908" y="3318"/>
                      <a:pt x="5707" y="2150"/>
                    </a:cubicBezTo>
                    <a:cubicBezTo>
                      <a:pt x="5474" y="949"/>
                      <a:pt x="4340" y="115"/>
                      <a:pt x="3172" y="15"/>
                    </a:cubicBezTo>
                    <a:cubicBezTo>
                      <a:pt x="3087" y="6"/>
                      <a:pt x="3002" y="1"/>
                      <a:pt x="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48"/>
              <p:cNvSpPr/>
              <p:nvPr/>
            </p:nvSpPr>
            <p:spPr>
              <a:xfrm>
                <a:off x="5295625" y="85187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3" y="3370"/>
                      <a:pt x="4303" y="2169"/>
                    </a:cubicBezTo>
                    <a:cubicBezTo>
                      <a:pt x="4303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48"/>
              <p:cNvSpPr/>
              <p:nvPr/>
            </p:nvSpPr>
            <p:spPr>
              <a:xfrm>
                <a:off x="5015675" y="798375"/>
                <a:ext cx="146550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62" h="5744" extrusionOk="0">
                    <a:moveTo>
                      <a:pt x="2571" y="1"/>
                    </a:moveTo>
                    <a:cubicBezTo>
                      <a:pt x="1112" y="1"/>
                      <a:pt x="0" y="1359"/>
                      <a:pt x="290" y="2841"/>
                    </a:cubicBezTo>
                    <a:cubicBezTo>
                      <a:pt x="591" y="4309"/>
                      <a:pt x="1425" y="5210"/>
                      <a:pt x="2525" y="5743"/>
                    </a:cubicBezTo>
                    <a:cubicBezTo>
                      <a:pt x="4560" y="3442"/>
                      <a:pt x="5861" y="2641"/>
                      <a:pt x="5861" y="2641"/>
                    </a:cubicBezTo>
                    <a:cubicBezTo>
                      <a:pt x="5861" y="2641"/>
                      <a:pt x="5427" y="173"/>
                      <a:pt x="2726" y="6"/>
                    </a:cubicBezTo>
                    <a:cubicBezTo>
                      <a:pt x="2674" y="3"/>
                      <a:pt x="2622" y="1"/>
                      <a:pt x="2571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48"/>
              <p:cNvSpPr/>
              <p:nvPr/>
            </p:nvSpPr>
            <p:spPr>
              <a:xfrm>
                <a:off x="5022100" y="805775"/>
                <a:ext cx="148525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5941" h="5588" extrusionOk="0">
                    <a:moveTo>
                      <a:pt x="2953" y="1"/>
                    </a:moveTo>
                    <a:cubicBezTo>
                      <a:pt x="2881" y="1"/>
                      <a:pt x="2809" y="4"/>
                      <a:pt x="2735" y="10"/>
                    </a:cubicBezTo>
                    <a:cubicBezTo>
                      <a:pt x="1601" y="144"/>
                      <a:pt x="467" y="944"/>
                      <a:pt x="234" y="2145"/>
                    </a:cubicBezTo>
                    <a:cubicBezTo>
                      <a:pt x="0" y="3346"/>
                      <a:pt x="734" y="4680"/>
                      <a:pt x="1801" y="5247"/>
                    </a:cubicBezTo>
                    <a:cubicBezTo>
                      <a:pt x="2002" y="5381"/>
                      <a:pt x="2235" y="5447"/>
                      <a:pt x="2435" y="5514"/>
                    </a:cubicBezTo>
                    <a:cubicBezTo>
                      <a:pt x="2640" y="5564"/>
                      <a:pt x="2845" y="5587"/>
                      <a:pt x="3046" y="5587"/>
                    </a:cubicBezTo>
                    <a:cubicBezTo>
                      <a:pt x="4606" y="5587"/>
                      <a:pt x="5941" y="4171"/>
                      <a:pt x="5704" y="2545"/>
                    </a:cubicBezTo>
                    <a:cubicBezTo>
                      <a:pt x="5482" y="1213"/>
                      <a:pt x="4354" y="1"/>
                      <a:pt x="29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48"/>
              <p:cNvSpPr/>
              <p:nvPr/>
            </p:nvSpPr>
            <p:spPr>
              <a:xfrm>
                <a:off x="5052100" y="821875"/>
                <a:ext cx="108450" cy="107600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4304" extrusionOk="0">
                    <a:moveTo>
                      <a:pt x="2169" y="0"/>
                    </a:moveTo>
                    <a:cubicBezTo>
                      <a:pt x="968" y="0"/>
                      <a:pt x="1" y="967"/>
                      <a:pt x="1" y="2135"/>
                    </a:cubicBezTo>
                    <a:cubicBezTo>
                      <a:pt x="1" y="3336"/>
                      <a:pt x="968" y="4303"/>
                      <a:pt x="2169" y="4303"/>
                    </a:cubicBezTo>
                    <a:cubicBezTo>
                      <a:pt x="3370" y="4303"/>
                      <a:pt x="4337" y="3336"/>
                      <a:pt x="4337" y="2135"/>
                    </a:cubicBezTo>
                    <a:cubicBezTo>
                      <a:pt x="4337" y="967"/>
                      <a:pt x="3370" y="0"/>
                      <a:pt x="216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48"/>
              <p:cNvSpPr/>
              <p:nvPr/>
            </p:nvSpPr>
            <p:spPr>
              <a:xfrm>
                <a:off x="5123000" y="921100"/>
                <a:ext cx="55900" cy="76750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3070" fill="none" extrusionOk="0">
                    <a:moveTo>
                      <a:pt x="2235" y="1"/>
                    </a:moveTo>
                    <a:cubicBezTo>
                      <a:pt x="2235" y="1"/>
                      <a:pt x="1702" y="1535"/>
                      <a:pt x="868" y="1335"/>
                    </a:cubicBezTo>
                    <a:cubicBezTo>
                      <a:pt x="0" y="1168"/>
                      <a:pt x="234" y="2502"/>
                      <a:pt x="1168" y="30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48"/>
              <p:cNvSpPr/>
              <p:nvPr/>
            </p:nvSpPr>
            <p:spPr>
              <a:xfrm>
                <a:off x="5359825" y="973650"/>
                <a:ext cx="7092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2837" h="2269" extrusionOk="0">
                    <a:moveTo>
                      <a:pt x="1435" y="0"/>
                    </a:moveTo>
                    <a:cubicBezTo>
                      <a:pt x="635" y="0"/>
                      <a:pt x="1" y="500"/>
                      <a:pt x="1" y="1134"/>
                    </a:cubicBezTo>
                    <a:cubicBezTo>
                      <a:pt x="1" y="1768"/>
                      <a:pt x="635" y="2268"/>
                      <a:pt x="1435" y="2268"/>
                    </a:cubicBezTo>
                    <a:cubicBezTo>
                      <a:pt x="2202" y="2268"/>
                      <a:pt x="2836" y="1768"/>
                      <a:pt x="2836" y="1134"/>
                    </a:cubicBezTo>
                    <a:cubicBezTo>
                      <a:pt x="2836" y="500"/>
                      <a:pt x="2202" y="0"/>
                      <a:pt x="1435" y="0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48"/>
              <p:cNvSpPr/>
              <p:nvPr/>
            </p:nvSpPr>
            <p:spPr>
              <a:xfrm>
                <a:off x="5019600" y="94527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48"/>
              <p:cNvSpPr/>
              <p:nvPr/>
            </p:nvSpPr>
            <p:spPr>
              <a:xfrm>
                <a:off x="5321700" y="739000"/>
                <a:ext cx="109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2281" extrusionOk="0">
                    <a:moveTo>
                      <a:pt x="1342" y="0"/>
                    </a:moveTo>
                    <a:cubicBezTo>
                      <a:pt x="860" y="0"/>
                      <a:pt x="489" y="105"/>
                      <a:pt x="392" y="213"/>
                    </a:cubicBezTo>
                    <a:cubicBezTo>
                      <a:pt x="117" y="488"/>
                      <a:pt x="0" y="989"/>
                      <a:pt x="976" y="989"/>
                    </a:cubicBezTo>
                    <a:cubicBezTo>
                      <a:pt x="1184" y="989"/>
                      <a:pt x="1442" y="966"/>
                      <a:pt x="1759" y="913"/>
                    </a:cubicBezTo>
                    <a:cubicBezTo>
                      <a:pt x="1908" y="889"/>
                      <a:pt x="2050" y="877"/>
                      <a:pt x="2185" y="877"/>
                    </a:cubicBezTo>
                    <a:cubicBezTo>
                      <a:pt x="3687" y="877"/>
                      <a:pt x="4361" y="2281"/>
                      <a:pt x="4361" y="2281"/>
                    </a:cubicBezTo>
                    <a:cubicBezTo>
                      <a:pt x="3843" y="455"/>
                      <a:pt x="2349" y="0"/>
                      <a:pt x="1342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48"/>
              <p:cNvSpPr/>
              <p:nvPr/>
            </p:nvSpPr>
            <p:spPr>
              <a:xfrm>
                <a:off x="5051275" y="719025"/>
                <a:ext cx="111825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1946" extrusionOk="0">
                    <a:moveTo>
                      <a:pt x="2859" y="0"/>
                    </a:moveTo>
                    <a:cubicBezTo>
                      <a:pt x="1881" y="0"/>
                      <a:pt x="632" y="407"/>
                      <a:pt x="1" y="1946"/>
                    </a:cubicBezTo>
                    <a:cubicBezTo>
                      <a:pt x="1" y="1946"/>
                      <a:pt x="720" y="780"/>
                      <a:pt x="2052" y="780"/>
                    </a:cubicBezTo>
                    <a:cubicBezTo>
                      <a:pt x="2264" y="780"/>
                      <a:pt x="2493" y="810"/>
                      <a:pt x="2736" y="878"/>
                    </a:cubicBezTo>
                    <a:cubicBezTo>
                      <a:pt x="3176" y="1003"/>
                      <a:pt x="3504" y="1053"/>
                      <a:pt x="3745" y="1053"/>
                    </a:cubicBezTo>
                    <a:cubicBezTo>
                      <a:pt x="4473" y="1053"/>
                      <a:pt x="4404" y="595"/>
                      <a:pt x="4204" y="345"/>
                    </a:cubicBezTo>
                    <a:cubicBezTo>
                      <a:pt x="4081" y="195"/>
                      <a:pt x="3535" y="0"/>
                      <a:pt x="2859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48"/>
              <p:cNvSpPr/>
              <p:nvPr/>
            </p:nvSpPr>
            <p:spPr>
              <a:xfrm>
                <a:off x="5474925" y="1035350"/>
                <a:ext cx="6755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936" fill="none" extrusionOk="0">
                    <a:moveTo>
                      <a:pt x="2702" y="568"/>
                    </a:moveTo>
                    <a:cubicBezTo>
                      <a:pt x="2702" y="568"/>
                      <a:pt x="1101" y="0"/>
                      <a:pt x="167" y="1168"/>
                    </a:cubicBezTo>
                    <a:cubicBezTo>
                      <a:pt x="1568" y="2002"/>
                      <a:pt x="500" y="2936"/>
                      <a:pt x="0" y="2669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48"/>
              <p:cNvSpPr/>
              <p:nvPr/>
            </p:nvSpPr>
            <p:spPr>
              <a:xfrm>
                <a:off x="5217225" y="530075"/>
                <a:ext cx="442700" cy="466950"/>
              </a:xfrm>
              <a:custGeom>
                <a:avLst/>
                <a:gdLst/>
                <a:ahLst/>
                <a:cxnLst/>
                <a:rect l="l" t="t" r="r" b="b"/>
                <a:pathLst>
                  <a:path w="17708" h="18678" extrusionOk="0">
                    <a:moveTo>
                      <a:pt x="2843" y="1"/>
                    </a:moveTo>
                    <a:cubicBezTo>
                      <a:pt x="1948" y="1"/>
                      <a:pt x="1001" y="74"/>
                      <a:pt x="1" y="231"/>
                    </a:cubicBezTo>
                    <a:cubicBezTo>
                      <a:pt x="1" y="231"/>
                      <a:pt x="3170" y="13940"/>
                      <a:pt x="12510" y="18677"/>
                    </a:cubicBezTo>
                    <a:cubicBezTo>
                      <a:pt x="17708" y="14320"/>
                      <a:pt x="15325" y="1"/>
                      <a:pt x="2843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48"/>
              <p:cNvSpPr/>
              <p:nvPr/>
            </p:nvSpPr>
            <p:spPr>
              <a:xfrm>
                <a:off x="5667550" y="718225"/>
                <a:ext cx="118450" cy="1053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213" extrusionOk="0">
                    <a:moveTo>
                      <a:pt x="3067" y="0"/>
                    </a:moveTo>
                    <a:cubicBezTo>
                      <a:pt x="2471" y="0"/>
                      <a:pt x="1001" y="1711"/>
                      <a:pt x="1001" y="1711"/>
                    </a:cubicBezTo>
                    <a:cubicBezTo>
                      <a:pt x="1001" y="1711"/>
                      <a:pt x="1502" y="277"/>
                      <a:pt x="768" y="210"/>
                    </a:cubicBezTo>
                    <a:cubicBezTo>
                      <a:pt x="758" y="209"/>
                      <a:pt x="748" y="209"/>
                      <a:pt x="738" y="209"/>
                    </a:cubicBezTo>
                    <a:cubicBezTo>
                      <a:pt x="33" y="209"/>
                      <a:pt x="1" y="2545"/>
                      <a:pt x="1" y="2545"/>
                    </a:cubicBezTo>
                    <a:lnTo>
                      <a:pt x="1402" y="4213"/>
                    </a:lnTo>
                    <a:cubicBezTo>
                      <a:pt x="1402" y="4213"/>
                      <a:pt x="4070" y="4046"/>
                      <a:pt x="4103" y="3646"/>
                    </a:cubicBezTo>
                    <a:cubicBezTo>
                      <a:pt x="4137" y="3245"/>
                      <a:pt x="2836" y="3212"/>
                      <a:pt x="2836" y="3212"/>
                    </a:cubicBezTo>
                    <a:cubicBezTo>
                      <a:pt x="2836" y="3212"/>
                      <a:pt x="4737" y="2979"/>
                      <a:pt x="4570" y="2445"/>
                    </a:cubicBezTo>
                    <a:cubicBezTo>
                      <a:pt x="4521" y="2287"/>
                      <a:pt x="4334" y="2231"/>
                      <a:pt x="4095" y="2231"/>
                    </a:cubicBezTo>
                    <a:cubicBezTo>
                      <a:pt x="3528" y="2231"/>
                      <a:pt x="2669" y="2545"/>
                      <a:pt x="2669" y="2545"/>
                    </a:cubicBezTo>
                    <a:cubicBezTo>
                      <a:pt x="2669" y="2545"/>
                      <a:pt x="4537" y="1578"/>
                      <a:pt x="4137" y="1144"/>
                    </a:cubicBezTo>
                    <a:cubicBezTo>
                      <a:pt x="4076" y="1073"/>
                      <a:pt x="3979" y="1043"/>
                      <a:pt x="3858" y="1043"/>
                    </a:cubicBezTo>
                    <a:cubicBezTo>
                      <a:pt x="3246" y="1043"/>
                      <a:pt x="2035" y="1811"/>
                      <a:pt x="2035" y="1811"/>
                    </a:cubicBezTo>
                    <a:cubicBezTo>
                      <a:pt x="2035" y="1811"/>
                      <a:pt x="3670" y="577"/>
                      <a:pt x="3236" y="76"/>
                    </a:cubicBezTo>
                    <a:cubicBezTo>
                      <a:pt x="3194" y="24"/>
                      <a:pt x="3136" y="0"/>
                      <a:pt x="3067" y="0"/>
                    </a:cubicBez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48"/>
              <p:cNvSpPr/>
              <p:nvPr/>
            </p:nvSpPr>
            <p:spPr>
              <a:xfrm>
                <a:off x="5200150" y="766000"/>
                <a:ext cx="529975" cy="623825"/>
              </a:xfrm>
              <a:custGeom>
                <a:avLst/>
                <a:gdLst/>
                <a:ahLst/>
                <a:cxnLst/>
                <a:rect l="l" t="t" r="r" b="b"/>
                <a:pathLst>
                  <a:path w="21199" h="24953" extrusionOk="0">
                    <a:moveTo>
                      <a:pt x="18897" y="0"/>
                    </a:moveTo>
                    <a:cubicBezTo>
                      <a:pt x="10822" y="7809"/>
                      <a:pt x="0" y="24952"/>
                      <a:pt x="5852" y="24952"/>
                    </a:cubicBezTo>
                    <a:cubicBezTo>
                      <a:pt x="5875" y="24952"/>
                      <a:pt x="5898" y="24952"/>
                      <a:pt x="5921" y="24951"/>
                    </a:cubicBezTo>
                    <a:cubicBezTo>
                      <a:pt x="12892" y="24751"/>
                      <a:pt x="21198" y="667"/>
                      <a:pt x="21198" y="667"/>
                    </a:cubicBezTo>
                    <a:lnTo>
                      <a:pt x="18897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48"/>
              <p:cNvSpPr/>
              <p:nvPr/>
            </p:nvSpPr>
            <p:spPr>
              <a:xfrm>
                <a:off x="5060450" y="1157100"/>
                <a:ext cx="465350" cy="708025"/>
              </a:xfrm>
              <a:custGeom>
                <a:avLst/>
                <a:gdLst/>
                <a:ahLst/>
                <a:cxnLst/>
                <a:rect l="l" t="t" r="r" b="b"/>
                <a:pathLst>
                  <a:path w="18614" h="28321" extrusionOk="0">
                    <a:moveTo>
                      <a:pt x="12576" y="1"/>
                    </a:moveTo>
                    <a:cubicBezTo>
                      <a:pt x="12576" y="1"/>
                      <a:pt x="11642" y="768"/>
                      <a:pt x="11375" y="2336"/>
                    </a:cubicBezTo>
                    <a:cubicBezTo>
                      <a:pt x="10097" y="3244"/>
                      <a:pt x="9102" y="3545"/>
                      <a:pt x="8343" y="3545"/>
                    </a:cubicBezTo>
                    <a:cubicBezTo>
                      <a:pt x="6845" y="3545"/>
                      <a:pt x="6272" y="2369"/>
                      <a:pt x="6272" y="2369"/>
                    </a:cubicBezTo>
                    <a:cubicBezTo>
                      <a:pt x="2502" y="3070"/>
                      <a:pt x="1" y="8307"/>
                      <a:pt x="1" y="8307"/>
                    </a:cubicBezTo>
                    <a:lnTo>
                      <a:pt x="2069" y="11075"/>
                    </a:lnTo>
                    <a:cubicBezTo>
                      <a:pt x="768" y="14678"/>
                      <a:pt x="434" y="28321"/>
                      <a:pt x="434" y="28321"/>
                    </a:cubicBezTo>
                    <a:cubicBezTo>
                      <a:pt x="6405" y="28288"/>
                      <a:pt x="12476" y="26653"/>
                      <a:pt x="18614" y="24185"/>
                    </a:cubicBezTo>
                    <a:lnTo>
                      <a:pt x="17046" y="8307"/>
                    </a:lnTo>
                    <a:lnTo>
                      <a:pt x="17947" y="4904"/>
                    </a:lnTo>
                    <a:lnTo>
                      <a:pt x="12576" y="1"/>
                    </a:lnTo>
                    <a:close/>
                  </a:path>
                </a:pathLst>
              </a:custGeom>
              <a:solidFill>
                <a:srgbClr val="E6A2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48"/>
              <p:cNvSpPr/>
              <p:nvPr/>
            </p:nvSpPr>
            <p:spPr>
              <a:xfrm>
                <a:off x="5087125" y="1322275"/>
                <a:ext cx="371125" cy="379400"/>
              </a:xfrm>
              <a:custGeom>
                <a:avLst/>
                <a:gdLst/>
                <a:ahLst/>
                <a:cxnLst/>
                <a:rect l="l" t="t" r="r" b="b"/>
                <a:pathLst>
                  <a:path w="14845" h="15176" extrusionOk="0">
                    <a:moveTo>
                      <a:pt x="10348" y="1"/>
                    </a:moveTo>
                    <a:cubicBezTo>
                      <a:pt x="8023" y="1"/>
                      <a:pt x="7039" y="4402"/>
                      <a:pt x="7039" y="4402"/>
                    </a:cubicBezTo>
                    <a:cubicBezTo>
                      <a:pt x="7039" y="4402"/>
                      <a:pt x="6547" y="401"/>
                      <a:pt x="4741" y="401"/>
                    </a:cubicBezTo>
                    <a:cubicBezTo>
                      <a:pt x="4291" y="401"/>
                      <a:pt x="3761" y="648"/>
                      <a:pt x="3137" y="1266"/>
                    </a:cubicBezTo>
                    <a:cubicBezTo>
                      <a:pt x="1" y="4402"/>
                      <a:pt x="6639" y="15176"/>
                      <a:pt x="6639" y="15176"/>
                    </a:cubicBezTo>
                    <a:cubicBezTo>
                      <a:pt x="11876" y="8738"/>
                      <a:pt x="14845" y="2367"/>
                      <a:pt x="11609" y="399"/>
                    </a:cubicBezTo>
                    <a:cubicBezTo>
                      <a:pt x="11151" y="120"/>
                      <a:pt x="10732" y="1"/>
                      <a:pt x="1034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48"/>
              <p:cNvSpPr/>
              <p:nvPr/>
            </p:nvSpPr>
            <p:spPr>
              <a:xfrm>
                <a:off x="5183050" y="1220475"/>
                <a:ext cx="455350" cy="873525"/>
              </a:xfrm>
              <a:custGeom>
                <a:avLst/>
                <a:gdLst/>
                <a:ahLst/>
                <a:cxnLst/>
                <a:rect l="l" t="t" r="r" b="b"/>
                <a:pathLst>
                  <a:path w="18214" h="34941" extrusionOk="0">
                    <a:moveTo>
                      <a:pt x="734" y="1"/>
                    </a:moveTo>
                    <a:lnTo>
                      <a:pt x="0" y="301"/>
                    </a:lnTo>
                    <a:cubicBezTo>
                      <a:pt x="0" y="301"/>
                      <a:pt x="2435" y="12243"/>
                      <a:pt x="4904" y="24018"/>
                    </a:cubicBezTo>
                    <a:cubicBezTo>
                      <a:pt x="6955" y="33777"/>
                      <a:pt x="7071" y="34941"/>
                      <a:pt x="8450" y="34941"/>
                    </a:cubicBezTo>
                    <a:cubicBezTo>
                      <a:pt x="8730" y="34941"/>
                      <a:pt x="9062" y="34893"/>
                      <a:pt x="9473" y="34859"/>
                    </a:cubicBezTo>
                    <a:cubicBezTo>
                      <a:pt x="11942" y="34626"/>
                      <a:pt x="16712" y="33191"/>
                      <a:pt x="17446" y="32457"/>
                    </a:cubicBezTo>
                    <a:cubicBezTo>
                      <a:pt x="18213" y="31724"/>
                      <a:pt x="12442" y="4671"/>
                      <a:pt x="12442" y="4671"/>
                    </a:cubicBezTo>
                    <a:lnTo>
                      <a:pt x="12142" y="5772"/>
                    </a:lnTo>
                    <a:lnTo>
                      <a:pt x="14844" y="22717"/>
                    </a:lnTo>
                    <a:lnTo>
                      <a:pt x="6271" y="24852"/>
                    </a:lnTo>
                    <a:lnTo>
                      <a:pt x="734" y="1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48"/>
              <p:cNvSpPr/>
              <p:nvPr/>
            </p:nvSpPr>
            <p:spPr>
              <a:xfrm>
                <a:off x="5130500" y="10020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1" y="1234"/>
                    </a:moveTo>
                    <a:cubicBezTo>
                      <a:pt x="1" y="1234"/>
                      <a:pt x="2069" y="2435"/>
                      <a:pt x="4771" y="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57" name="Google Shape;1157;p48"/>
          <p:cNvSpPr txBox="1">
            <a:spLocks noGrp="1"/>
          </p:cNvSpPr>
          <p:nvPr>
            <p:ph type="title"/>
          </p:nvPr>
        </p:nvSpPr>
        <p:spPr>
          <a:xfrm>
            <a:off x="1181079" y="2288474"/>
            <a:ext cx="4926636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2800" dirty="0" err="1"/>
              <a:t>Навіть</a:t>
            </a:r>
            <a:r>
              <a:rPr lang="ru-RU" sz="2800" dirty="0"/>
              <a:t> </a:t>
            </a:r>
            <a:r>
              <a:rPr lang="ru-RU" sz="2800" dirty="0" err="1"/>
              <a:t>під</a:t>
            </a:r>
            <a:r>
              <a:rPr lang="ru-RU" sz="2800" dirty="0"/>
              <a:t> час </a:t>
            </a:r>
            <a:r>
              <a:rPr lang="ru-RU" sz="2800" dirty="0" err="1"/>
              <a:t>дистанційного</a:t>
            </a:r>
            <a:r>
              <a:rPr lang="ru-RU" sz="2800" dirty="0"/>
              <a:t> </a:t>
            </a:r>
            <a:r>
              <a:rPr lang="ru-RU" sz="2800" dirty="0" err="1"/>
              <a:t>навчання</a:t>
            </a:r>
            <a:r>
              <a:rPr lang="ru-RU" sz="2800" dirty="0"/>
              <a:t> ми не </a:t>
            </a:r>
            <a:r>
              <a:rPr lang="ru-RU" sz="2800" dirty="0" err="1"/>
              <a:t>забували</a:t>
            </a:r>
            <a:r>
              <a:rPr lang="ru-RU" sz="2800" dirty="0"/>
              <a:t> про </a:t>
            </a:r>
            <a:r>
              <a:rPr lang="ru-RU" sz="2800" b="1" dirty="0" err="1"/>
              <a:t>відпочинок</a:t>
            </a:r>
            <a:r>
              <a:rPr lang="ru-RU" sz="2800" dirty="0"/>
              <a:t> та </a:t>
            </a:r>
            <a:r>
              <a:rPr lang="ru-RU" sz="2800" dirty="0" err="1"/>
              <a:t>пропонували</a:t>
            </a:r>
            <a:r>
              <a:rPr lang="ru-RU" sz="2800" dirty="0"/>
              <a:t> </a:t>
            </a:r>
            <a:r>
              <a:rPr lang="ru-RU" sz="2800" dirty="0" err="1"/>
              <a:t>діткам</a:t>
            </a:r>
            <a:r>
              <a:rPr lang="ru-RU" sz="2800" dirty="0"/>
              <a:t> </a:t>
            </a:r>
            <a:r>
              <a:rPr lang="ru-RU" sz="2800" dirty="0" err="1"/>
              <a:t>виконати</a:t>
            </a:r>
            <a:r>
              <a:rPr lang="ru-RU" sz="2800" dirty="0"/>
              <a:t> </a:t>
            </a:r>
            <a:r>
              <a:rPr lang="ru-RU" sz="2800" dirty="0" err="1"/>
              <a:t>вправи</a:t>
            </a:r>
            <a:r>
              <a:rPr lang="ru-RU" sz="2800" dirty="0"/>
              <a:t> для очей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пальчикову</a:t>
            </a:r>
            <a:r>
              <a:rPr lang="ru-RU" sz="2800" dirty="0"/>
              <a:t> </a:t>
            </a:r>
            <a:r>
              <a:rPr lang="ru-RU" sz="2800" dirty="0" err="1"/>
              <a:t>гімнастику</a:t>
            </a:r>
            <a:r>
              <a:rPr lang="ru-RU" sz="2800" dirty="0"/>
              <a:t>.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1159" name="Google Shape;1159;p48"/>
          <p:cNvSpPr txBox="1">
            <a:spLocks noGrp="1"/>
          </p:cNvSpPr>
          <p:nvPr>
            <p:ph type="title" idx="2"/>
          </p:nvPr>
        </p:nvSpPr>
        <p:spPr>
          <a:xfrm>
            <a:off x="-135294" y="1224952"/>
            <a:ext cx="1858200" cy="113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01</a:t>
            </a:r>
            <a:endParaRPr dirty="0">
              <a:solidFill>
                <a:schemeClr val="accent4"/>
              </a:solidFill>
            </a:endParaRPr>
          </a:p>
        </p:txBody>
      </p:sp>
      <p:grpSp>
        <p:nvGrpSpPr>
          <p:cNvPr id="1160" name="Google Shape;1160;p48"/>
          <p:cNvGrpSpPr/>
          <p:nvPr/>
        </p:nvGrpSpPr>
        <p:grpSpPr>
          <a:xfrm rot="899960">
            <a:off x="650190" y="539468"/>
            <a:ext cx="792501" cy="736853"/>
            <a:chOff x="650188" y="539500"/>
            <a:chExt cx="792525" cy="736875"/>
          </a:xfrm>
        </p:grpSpPr>
        <p:grpSp>
          <p:nvGrpSpPr>
            <p:cNvPr id="1161" name="Google Shape;1161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62" name="Google Shape;1162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3" name="Google Shape;1183;p48"/>
            <p:cNvGrpSpPr/>
            <p:nvPr/>
          </p:nvGrpSpPr>
          <p:grpSpPr>
            <a:xfrm>
              <a:off x="650188" y="539500"/>
              <a:ext cx="792525" cy="736875"/>
              <a:chOff x="3335275" y="1753725"/>
              <a:chExt cx="792525" cy="736875"/>
            </a:xfrm>
          </p:grpSpPr>
          <p:sp>
            <p:nvSpPr>
              <p:cNvPr id="1184" name="Google Shape;1184;p48"/>
              <p:cNvSpPr/>
              <p:nvPr/>
            </p:nvSpPr>
            <p:spPr>
              <a:xfrm>
                <a:off x="3344700" y="1816275"/>
                <a:ext cx="623550" cy="328525"/>
              </a:xfrm>
              <a:custGeom>
                <a:avLst/>
                <a:gdLst/>
                <a:ahLst/>
                <a:cxnLst/>
                <a:rect l="l" t="t" r="r" b="b"/>
                <a:pathLst>
                  <a:path w="24942" h="13141" extrusionOk="0">
                    <a:moveTo>
                      <a:pt x="24523" y="1"/>
                    </a:moveTo>
                    <a:lnTo>
                      <a:pt x="0" y="12283"/>
                    </a:lnTo>
                    <a:lnTo>
                      <a:pt x="440" y="13141"/>
                    </a:lnTo>
                    <a:lnTo>
                      <a:pt x="24941" y="879"/>
                    </a:lnTo>
                    <a:lnTo>
                      <a:pt x="24523" y="1"/>
                    </a:lnTo>
                    <a:close/>
                  </a:path>
                </a:pathLst>
              </a:custGeom>
              <a:solidFill>
                <a:srgbClr val="FD7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48"/>
              <p:cNvSpPr/>
              <p:nvPr/>
            </p:nvSpPr>
            <p:spPr>
              <a:xfrm>
                <a:off x="4001700" y="2153625"/>
                <a:ext cx="94700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7" extrusionOk="0">
                    <a:moveTo>
                      <a:pt x="1326" y="1"/>
                    </a:moveTo>
                    <a:cubicBezTo>
                      <a:pt x="1149" y="1"/>
                      <a:pt x="968" y="42"/>
                      <a:pt x="796" y="128"/>
                    </a:cubicBezTo>
                    <a:cubicBezTo>
                      <a:pt x="231" y="421"/>
                      <a:pt x="1" y="1111"/>
                      <a:pt x="293" y="1676"/>
                    </a:cubicBezTo>
                    <a:lnTo>
                      <a:pt x="1423" y="3957"/>
                    </a:lnTo>
                    <a:cubicBezTo>
                      <a:pt x="1630" y="4371"/>
                      <a:pt x="2035" y="4607"/>
                      <a:pt x="2454" y="4607"/>
                    </a:cubicBezTo>
                    <a:cubicBezTo>
                      <a:pt x="2629" y="4607"/>
                      <a:pt x="2806" y="4566"/>
                      <a:pt x="2972" y="4480"/>
                    </a:cubicBezTo>
                    <a:cubicBezTo>
                      <a:pt x="3558" y="4187"/>
                      <a:pt x="3788" y="3497"/>
                      <a:pt x="3495" y="2932"/>
                    </a:cubicBezTo>
                    <a:lnTo>
                      <a:pt x="2365" y="651"/>
                    </a:lnTo>
                    <a:cubicBezTo>
                      <a:pt x="2158" y="237"/>
                      <a:pt x="1753" y="1"/>
                      <a:pt x="132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48"/>
              <p:cNvSpPr/>
              <p:nvPr/>
            </p:nvSpPr>
            <p:spPr>
              <a:xfrm>
                <a:off x="3558650" y="2375525"/>
                <a:ext cx="94700" cy="115075"/>
              </a:xfrm>
              <a:custGeom>
                <a:avLst/>
                <a:gdLst/>
                <a:ahLst/>
                <a:cxnLst/>
                <a:rect l="l" t="t" r="r" b="b"/>
                <a:pathLst>
                  <a:path w="3788" h="4603" extrusionOk="0">
                    <a:moveTo>
                      <a:pt x="1313" y="0"/>
                    </a:moveTo>
                    <a:cubicBezTo>
                      <a:pt x="1140" y="0"/>
                      <a:pt x="963" y="39"/>
                      <a:pt x="795" y="123"/>
                    </a:cubicBezTo>
                    <a:cubicBezTo>
                      <a:pt x="230" y="416"/>
                      <a:pt x="0" y="1107"/>
                      <a:pt x="272" y="1693"/>
                    </a:cubicBezTo>
                    <a:lnTo>
                      <a:pt x="1423" y="3952"/>
                    </a:lnTo>
                    <a:cubicBezTo>
                      <a:pt x="1630" y="4366"/>
                      <a:pt x="2035" y="4603"/>
                      <a:pt x="2454" y="4603"/>
                    </a:cubicBezTo>
                    <a:cubicBezTo>
                      <a:pt x="2629" y="4603"/>
                      <a:pt x="2805" y="4562"/>
                      <a:pt x="2971" y="4476"/>
                    </a:cubicBezTo>
                    <a:cubicBezTo>
                      <a:pt x="3557" y="4183"/>
                      <a:pt x="3787" y="3492"/>
                      <a:pt x="3494" y="2927"/>
                    </a:cubicBezTo>
                    <a:lnTo>
                      <a:pt x="2365" y="647"/>
                    </a:lnTo>
                    <a:cubicBezTo>
                      <a:pt x="2156" y="244"/>
                      <a:pt x="1744" y="0"/>
                      <a:pt x="131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48"/>
              <p:cNvSpPr/>
              <p:nvPr/>
            </p:nvSpPr>
            <p:spPr>
              <a:xfrm>
                <a:off x="3349400" y="1753725"/>
                <a:ext cx="721375" cy="654725"/>
              </a:xfrm>
              <a:custGeom>
                <a:avLst/>
                <a:gdLst/>
                <a:ahLst/>
                <a:cxnLst/>
                <a:rect l="l" t="t" r="r" b="b"/>
                <a:pathLst>
                  <a:path w="28855" h="26189" extrusionOk="0">
                    <a:moveTo>
                      <a:pt x="15693" y="0"/>
                    </a:moveTo>
                    <a:cubicBezTo>
                      <a:pt x="14390" y="0"/>
                      <a:pt x="13066" y="293"/>
                      <a:pt x="11823" y="912"/>
                    </a:cubicBezTo>
                    <a:lnTo>
                      <a:pt x="6027" y="3821"/>
                    </a:lnTo>
                    <a:cubicBezTo>
                      <a:pt x="1737" y="5976"/>
                      <a:pt x="1" y="11186"/>
                      <a:pt x="2135" y="15475"/>
                    </a:cubicBezTo>
                    <a:lnTo>
                      <a:pt x="7512" y="26188"/>
                    </a:lnTo>
                    <a:lnTo>
                      <a:pt x="28854" y="15517"/>
                    </a:lnTo>
                    <a:lnTo>
                      <a:pt x="23477" y="4804"/>
                    </a:lnTo>
                    <a:cubicBezTo>
                      <a:pt x="21962" y="1759"/>
                      <a:pt x="18885" y="0"/>
                      <a:pt x="15693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48"/>
              <p:cNvSpPr/>
              <p:nvPr/>
            </p:nvSpPr>
            <p:spPr>
              <a:xfrm>
                <a:off x="3418450" y="1818150"/>
                <a:ext cx="488600" cy="350175"/>
              </a:xfrm>
              <a:custGeom>
                <a:avLst/>
                <a:gdLst/>
                <a:ahLst/>
                <a:cxnLst/>
                <a:rect l="l" t="t" r="r" b="b"/>
                <a:pathLst>
                  <a:path w="19544" h="14007" extrusionOk="0">
                    <a:moveTo>
                      <a:pt x="15710" y="0"/>
                    </a:moveTo>
                    <a:cubicBezTo>
                      <a:pt x="15438" y="0"/>
                      <a:pt x="15161" y="63"/>
                      <a:pt x="14898" y="198"/>
                    </a:cubicBezTo>
                    <a:lnTo>
                      <a:pt x="1235" y="7019"/>
                    </a:lnTo>
                    <a:cubicBezTo>
                      <a:pt x="356" y="7479"/>
                      <a:pt x="1" y="8546"/>
                      <a:pt x="440" y="9446"/>
                    </a:cubicBezTo>
                    <a:lnTo>
                      <a:pt x="2219" y="13003"/>
                    </a:lnTo>
                    <a:cubicBezTo>
                      <a:pt x="2546" y="13642"/>
                      <a:pt x="3179" y="14007"/>
                      <a:pt x="3841" y="14007"/>
                    </a:cubicBezTo>
                    <a:cubicBezTo>
                      <a:pt x="4111" y="14007"/>
                      <a:pt x="4385" y="13946"/>
                      <a:pt x="4646" y="13819"/>
                    </a:cubicBezTo>
                    <a:lnTo>
                      <a:pt x="18309" y="6977"/>
                    </a:lnTo>
                    <a:cubicBezTo>
                      <a:pt x="19188" y="6537"/>
                      <a:pt x="19543" y="5449"/>
                      <a:pt x="19104" y="4571"/>
                    </a:cubicBezTo>
                    <a:lnTo>
                      <a:pt x="17325" y="993"/>
                    </a:lnTo>
                    <a:cubicBezTo>
                      <a:pt x="17000" y="371"/>
                      <a:pt x="16370" y="0"/>
                      <a:pt x="15710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48"/>
              <p:cNvSpPr/>
              <p:nvPr/>
            </p:nvSpPr>
            <p:spPr>
              <a:xfrm>
                <a:off x="3669025" y="18510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96" y="1"/>
                    </a:moveTo>
                    <a:cubicBezTo>
                      <a:pt x="5003" y="1"/>
                      <a:pt x="4807" y="44"/>
                      <a:pt x="4624" y="136"/>
                    </a:cubicBezTo>
                    <a:lnTo>
                      <a:pt x="900" y="1998"/>
                    </a:lnTo>
                    <a:cubicBezTo>
                      <a:pt x="251" y="2312"/>
                      <a:pt x="0" y="3086"/>
                      <a:pt x="314" y="3714"/>
                    </a:cubicBezTo>
                    <a:lnTo>
                      <a:pt x="1590" y="6267"/>
                    </a:lnTo>
                    <a:cubicBezTo>
                      <a:pt x="1815" y="6716"/>
                      <a:pt x="2276" y="6983"/>
                      <a:pt x="2750" y="6983"/>
                    </a:cubicBezTo>
                    <a:cubicBezTo>
                      <a:pt x="2938" y="6983"/>
                      <a:pt x="3128" y="6941"/>
                      <a:pt x="3306" y="6852"/>
                    </a:cubicBezTo>
                    <a:lnTo>
                      <a:pt x="7051" y="4969"/>
                    </a:lnTo>
                    <a:cubicBezTo>
                      <a:pt x="7679" y="4655"/>
                      <a:pt x="7930" y="3881"/>
                      <a:pt x="7616" y="3254"/>
                    </a:cubicBezTo>
                    <a:lnTo>
                      <a:pt x="6340" y="701"/>
                    </a:lnTo>
                    <a:cubicBezTo>
                      <a:pt x="6118" y="256"/>
                      <a:pt x="5665" y="1"/>
                      <a:pt x="5196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48"/>
              <p:cNvSpPr/>
              <p:nvPr/>
            </p:nvSpPr>
            <p:spPr>
              <a:xfrm>
                <a:off x="3456650" y="1957375"/>
                <a:ext cx="198275" cy="174600"/>
              </a:xfrm>
              <a:custGeom>
                <a:avLst/>
                <a:gdLst/>
                <a:ahLst/>
                <a:cxnLst/>
                <a:rect l="l" t="t" r="r" b="b"/>
                <a:pathLst>
                  <a:path w="7931" h="6984" extrusionOk="0">
                    <a:moveTo>
                      <a:pt x="5169" y="1"/>
                    </a:moveTo>
                    <a:cubicBezTo>
                      <a:pt x="4980" y="1"/>
                      <a:pt x="4787" y="42"/>
                      <a:pt x="4603" y="131"/>
                    </a:cubicBezTo>
                    <a:lnTo>
                      <a:pt x="879" y="2015"/>
                    </a:lnTo>
                    <a:cubicBezTo>
                      <a:pt x="251" y="2328"/>
                      <a:pt x="0" y="3103"/>
                      <a:pt x="314" y="3730"/>
                    </a:cubicBezTo>
                    <a:lnTo>
                      <a:pt x="1590" y="6283"/>
                    </a:lnTo>
                    <a:cubicBezTo>
                      <a:pt x="1813" y="6727"/>
                      <a:pt x="2265" y="6983"/>
                      <a:pt x="2734" y="6983"/>
                    </a:cubicBezTo>
                    <a:cubicBezTo>
                      <a:pt x="2927" y="6983"/>
                      <a:pt x="3123" y="6940"/>
                      <a:pt x="3306" y="6848"/>
                    </a:cubicBezTo>
                    <a:lnTo>
                      <a:pt x="7030" y="4986"/>
                    </a:lnTo>
                    <a:cubicBezTo>
                      <a:pt x="7658" y="4672"/>
                      <a:pt x="7930" y="3898"/>
                      <a:pt x="7616" y="3270"/>
                    </a:cubicBezTo>
                    <a:lnTo>
                      <a:pt x="6340" y="717"/>
                    </a:lnTo>
                    <a:cubicBezTo>
                      <a:pt x="6100" y="268"/>
                      <a:pt x="5646" y="1"/>
                      <a:pt x="5169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48"/>
              <p:cNvSpPr/>
              <p:nvPr/>
            </p:nvSpPr>
            <p:spPr>
              <a:xfrm>
                <a:off x="3509475" y="2028800"/>
                <a:ext cx="525200" cy="361850"/>
              </a:xfrm>
              <a:custGeom>
                <a:avLst/>
                <a:gdLst/>
                <a:ahLst/>
                <a:cxnLst/>
                <a:rect l="l" t="t" r="r" b="b"/>
                <a:pathLst>
                  <a:path w="21008" h="14474" extrusionOk="0">
                    <a:moveTo>
                      <a:pt x="16735" y="0"/>
                    </a:moveTo>
                    <a:cubicBezTo>
                      <a:pt x="16329" y="0"/>
                      <a:pt x="15916" y="92"/>
                      <a:pt x="15526" y="287"/>
                    </a:cubicBezTo>
                    <a:lnTo>
                      <a:pt x="1863" y="7109"/>
                    </a:lnTo>
                    <a:cubicBezTo>
                      <a:pt x="544" y="7778"/>
                      <a:pt x="0" y="9410"/>
                      <a:pt x="670" y="10728"/>
                    </a:cubicBezTo>
                    <a:lnTo>
                      <a:pt x="2532" y="14474"/>
                    </a:lnTo>
                    <a:lnTo>
                      <a:pt x="4143" y="13679"/>
                    </a:lnTo>
                    <a:lnTo>
                      <a:pt x="2260" y="9933"/>
                    </a:lnTo>
                    <a:cubicBezTo>
                      <a:pt x="2051" y="9494"/>
                      <a:pt x="2218" y="8950"/>
                      <a:pt x="2679" y="8720"/>
                    </a:cubicBezTo>
                    <a:lnTo>
                      <a:pt x="16321" y="1878"/>
                    </a:lnTo>
                    <a:cubicBezTo>
                      <a:pt x="16453" y="1818"/>
                      <a:pt x="16590" y="1789"/>
                      <a:pt x="16724" y="1789"/>
                    </a:cubicBezTo>
                    <a:cubicBezTo>
                      <a:pt x="17057" y="1789"/>
                      <a:pt x="17370" y="1968"/>
                      <a:pt x="17534" y="2296"/>
                    </a:cubicBezTo>
                    <a:lnTo>
                      <a:pt x="19418" y="6021"/>
                    </a:lnTo>
                    <a:lnTo>
                      <a:pt x="21008" y="5225"/>
                    </a:lnTo>
                    <a:lnTo>
                      <a:pt x="19145" y="1480"/>
                    </a:lnTo>
                    <a:cubicBezTo>
                      <a:pt x="18671" y="546"/>
                      <a:pt x="17723" y="0"/>
                      <a:pt x="16735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48"/>
              <p:cNvSpPr/>
              <p:nvPr/>
            </p:nvSpPr>
            <p:spPr>
              <a:xfrm>
                <a:off x="3507375" y="2134075"/>
                <a:ext cx="620425" cy="336625"/>
              </a:xfrm>
              <a:custGeom>
                <a:avLst/>
                <a:gdLst/>
                <a:ahLst/>
                <a:cxnLst/>
                <a:rect l="l" t="t" r="r" b="b"/>
                <a:pathLst>
                  <a:path w="24817" h="13465" extrusionOk="0">
                    <a:moveTo>
                      <a:pt x="23423" y="0"/>
                    </a:moveTo>
                    <a:cubicBezTo>
                      <a:pt x="23238" y="0"/>
                      <a:pt x="23048" y="43"/>
                      <a:pt x="22870" y="136"/>
                    </a:cubicBezTo>
                    <a:lnTo>
                      <a:pt x="859" y="11141"/>
                    </a:lnTo>
                    <a:cubicBezTo>
                      <a:pt x="252" y="11455"/>
                      <a:pt x="1" y="12188"/>
                      <a:pt x="315" y="12794"/>
                    </a:cubicBezTo>
                    <a:cubicBezTo>
                      <a:pt x="522" y="13224"/>
                      <a:pt x="950" y="13465"/>
                      <a:pt x="1397" y="13465"/>
                    </a:cubicBezTo>
                    <a:cubicBezTo>
                      <a:pt x="1582" y="13465"/>
                      <a:pt x="1769" y="13424"/>
                      <a:pt x="1947" y="13338"/>
                    </a:cubicBezTo>
                    <a:lnTo>
                      <a:pt x="23958" y="2312"/>
                    </a:lnTo>
                    <a:cubicBezTo>
                      <a:pt x="24565" y="2019"/>
                      <a:pt x="24816" y="1286"/>
                      <a:pt x="24502" y="680"/>
                    </a:cubicBezTo>
                    <a:cubicBezTo>
                      <a:pt x="24295" y="251"/>
                      <a:pt x="23869" y="0"/>
                      <a:pt x="23423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8"/>
              <p:cNvSpPr/>
              <p:nvPr/>
            </p:nvSpPr>
            <p:spPr>
              <a:xfrm>
                <a:off x="3456650" y="1792875"/>
                <a:ext cx="292950" cy="162725"/>
              </a:xfrm>
              <a:custGeom>
                <a:avLst/>
                <a:gdLst/>
                <a:ahLst/>
                <a:cxnLst/>
                <a:rect l="l" t="t" r="r" b="b"/>
                <a:pathLst>
                  <a:path w="11718" h="6509" extrusionOk="0">
                    <a:moveTo>
                      <a:pt x="10853" y="0"/>
                    </a:moveTo>
                    <a:cubicBezTo>
                      <a:pt x="10743" y="0"/>
                      <a:pt x="10632" y="25"/>
                      <a:pt x="10525" y="79"/>
                    </a:cubicBezTo>
                    <a:lnTo>
                      <a:pt x="523" y="5100"/>
                    </a:lnTo>
                    <a:cubicBezTo>
                      <a:pt x="167" y="5268"/>
                      <a:pt x="0" y="5728"/>
                      <a:pt x="188" y="6105"/>
                    </a:cubicBezTo>
                    <a:cubicBezTo>
                      <a:pt x="324" y="6361"/>
                      <a:pt x="601" y="6509"/>
                      <a:pt x="878" y="6509"/>
                    </a:cubicBezTo>
                    <a:cubicBezTo>
                      <a:pt x="986" y="6509"/>
                      <a:pt x="1093" y="6486"/>
                      <a:pt x="1193" y="6439"/>
                    </a:cubicBezTo>
                    <a:lnTo>
                      <a:pt x="11194" y="1418"/>
                    </a:lnTo>
                    <a:cubicBezTo>
                      <a:pt x="11571" y="1229"/>
                      <a:pt x="11717" y="790"/>
                      <a:pt x="11529" y="413"/>
                    </a:cubicBezTo>
                    <a:cubicBezTo>
                      <a:pt x="11394" y="159"/>
                      <a:pt x="11130" y="0"/>
                      <a:pt x="10853" y="0"/>
                    </a:cubicBez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8"/>
              <p:cNvSpPr/>
              <p:nvPr/>
            </p:nvSpPr>
            <p:spPr>
              <a:xfrm>
                <a:off x="3544000" y="1834575"/>
                <a:ext cx="118250" cy="79550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182" extrusionOk="0">
                    <a:moveTo>
                      <a:pt x="4206" y="1"/>
                    </a:moveTo>
                    <a:lnTo>
                      <a:pt x="0" y="2114"/>
                    </a:lnTo>
                    <a:lnTo>
                      <a:pt x="544" y="3181"/>
                    </a:lnTo>
                    <a:lnTo>
                      <a:pt x="4729" y="1068"/>
                    </a:lnTo>
                    <a:lnTo>
                      <a:pt x="4206" y="1"/>
                    </a:ln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48"/>
              <p:cNvSpPr/>
              <p:nvPr/>
            </p:nvSpPr>
            <p:spPr>
              <a:xfrm>
                <a:off x="3517850" y="1900925"/>
                <a:ext cx="23550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4" extrusionOk="0">
                    <a:moveTo>
                      <a:pt x="485" y="0"/>
                    </a:moveTo>
                    <a:cubicBezTo>
                      <a:pt x="421" y="0"/>
                      <a:pt x="355" y="15"/>
                      <a:pt x="293" y="46"/>
                    </a:cubicBezTo>
                    <a:cubicBezTo>
                      <a:pt x="84" y="151"/>
                      <a:pt x="0" y="381"/>
                      <a:pt x="105" y="590"/>
                    </a:cubicBezTo>
                    <a:cubicBezTo>
                      <a:pt x="179" y="738"/>
                      <a:pt x="326" y="823"/>
                      <a:pt x="480" y="823"/>
                    </a:cubicBezTo>
                    <a:cubicBezTo>
                      <a:pt x="544" y="823"/>
                      <a:pt x="609" y="809"/>
                      <a:pt x="670" y="778"/>
                    </a:cubicBezTo>
                    <a:cubicBezTo>
                      <a:pt x="858" y="674"/>
                      <a:pt x="942" y="423"/>
                      <a:pt x="837" y="213"/>
                    </a:cubicBezTo>
                    <a:cubicBezTo>
                      <a:pt x="778" y="81"/>
                      <a:pt x="637" y="0"/>
                      <a:pt x="4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48"/>
              <p:cNvSpPr/>
              <p:nvPr/>
            </p:nvSpPr>
            <p:spPr>
              <a:xfrm>
                <a:off x="3480700" y="1919250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0"/>
                    </a:moveTo>
                    <a:cubicBezTo>
                      <a:pt x="417" y="0"/>
                      <a:pt x="355" y="15"/>
                      <a:pt x="294" y="45"/>
                    </a:cubicBezTo>
                    <a:cubicBezTo>
                      <a:pt x="84" y="150"/>
                      <a:pt x="1" y="401"/>
                      <a:pt x="105" y="610"/>
                    </a:cubicBezTo>
                    <a:cubicBezTo>
                      <a:pt x="179" y="743"/>
                      <a:pt x="325" y="823"/>
                      <a:pt x="470" y="823"/>
                    </a:cubicBezTo>
                    <a:cubicBezTo>
                      <a:pt x="532" y="823"/>
                      <a:pt x="593" y="809"/>
                      <a:pt x="649" y="778"/>
                    </a:cubicBezTo>
                    <a:cubicBezTo>
                      <a:pt x="858" y="694"/>
                      <a:pt x="942" y="443"/>
                      <a:pt x="838" y="234"/>
                    </a:cubicBezTo>
                    <a:cubicBezTo>
                      <a:pt x="763" y="86"/>
                      <a:pt x="626" y="0"/>
                      <a:pt x="479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48"/>
              <p:cNvSpPr/>
              <p:nvPr/>
            </p:nvSpPr>
            <p:spPr>
              <a:xfrm>
                <a:off x="3701975" y="1808575"/>
                <a:ext cx="23550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942" h="826" extrusionOk="0">
                    <a:moveTo>
                      <a:pt x="478" y="1"/>
                    </a:moveTo>
                    <a:cubicBezTo>
                      <a:pt x="416" y="1"/>
                      <a:pt x="353" y="13"/>
                      <a:pt x="293" y="37"/>
                    </a:cubicBezTo>
                    <a:cubicBezTo>
                      <a:pt x="84" y="141"/>
                      <a:pt x="0" y="392"/>
                      <a:pt x="105" y="601"/>
                    </a:cubicBezTo>
                    <a:cubicBezTo>
                      <a:pt x="180" y="751"/>
                      <a:pt x="329" y="826"/>
                      <a:pt x="485" y="826"/>
                    </a:cubicBezTo>
                    <a:cubicBezTo>
                      <a:pt x="547" y="826"/>
                      <a:pt x="610" y="814"/>
                      <a:pt x="670" y="790"/>
                    </a:cubicBezTo>
                    <a:cubicBezTo>
                      <a:pt x="858" y="685"/>
                      <a:pt x="942" y="434"/>
                      <a:pt x="837" y="225"/>
                    </a:cubicBezTo>
                    <a:cubicBezTo>
                      <a:pt x="777" y="75"/>
                      <a:pt x="632" y="1"/>
                      <a:pt x="478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48"/>
              <p:cNvSpPr/>
              <p:nvPr/>
            </p:nvSpPr>
            <p:spPr>
              <a:xfrm>
                <a:off x="3664825" y="1827175"/>
                <a:ext cx="23575" cy="2060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824" extrusionOk="0">
                    <a:moveTo>
                      <a:pt x="479" y="1"/>
                    </a:moveTo>
                    <a:cubicBezTo>
                      <a:pt x="418" y="1"/>
                      <a:pt x="355" y="15"/>
                      <a:pt x="294" y="46"/>
                    </a:cubicBezTo>
                    <a:cubicBezTo>
                      <a:pt x="84" y="150"/>
                      <a:pt x="1" y="401"/>
                      <a:pt x="105" y="590"/>
                    </a:cubicBezTo>
                    <a:cubicBezTo>
                      <a:pt x="179" y="738"/>
                      <a:pt x="327" y="823"/>
                      <a:pt x="474" y="823"/>
                    </a:cubicBezTo>
                    <a:cubicBezTo>
                      <a:pt x="534" y="823"/>
                      <a:pt x="594" y="809"/>
                      <a:pt x="649" y="778"/>
                    </a:cubicBezTo>
                    <a:cubicBezTo>
                      <a:pt x="859" y="674"/>
                      <a:pt x="942" y="443"/>
                      <a:pt x="838" y="234"/>
                    </a:cubicBezTo>
                    <a:cubicBezTo>
                      <a:pt x="764" y="86"/>
                      <a:pt x="627" y="1"/>
                      <a:pt x="479" y="1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8"/>
              <p:cNvSpPr/>
              <p:nvPr/>
            </p:nvSpPr>
            <p:spPr>
              <a:xfrm>
                <a:off x="3335275" y="2107150"/>
                <a:ext cx="560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78" extrusionOk="0">
                    <a:moveTo>
                      <a:pt x="701" y="1"/>
                    </a:moveTo>
                    <a:cubicBezTo>
                      <a:pt x="612" y="1"/>
                      <a:pt x="523" y="21"/>
                      <a:pt x="440" y="62"/>
                    </a:cubicBezTo>
                    <a:cubicBezTo>
                      <a:pt x="126" y="229"/>
                      <a:pt x="1" y="606"/>
                      <a:pt x="147" y="899"/>
                    </a:cubicBezTo>
                    <a:lnTo>
                      <a:pt x="963" y="2531"/>
                    </a:lnTo>
                    <a:cubicBezTo>
                      <a:pt x="1080" y="2750"/>
                      <a:pt x="1299" y="2877"/>
                      <a:pt x="1520" y="2877"/>
                    </a:cubicBezTo>
                    <a:cubicBezTo>
                      <a:pt x="1616" y="2877"/>
                      <a:pt x="1712" y="2853"/>
                      <a:pt x="1800" y="2803"/>
                    </a:cubicBezTo>
                    <a:cubicBezTo>
                      <a:pt x="2114" y="2656"/>
                      <a:pt x="2240" y="2280"/>
                      <a:pt x="2093" y="1966"/>
                    </a:cubicBezTo>
                    <a:lnTo>
                      <a:pt x="1277" y="355"/>
                    </a:lnTo>
                    <a:cubicBezTo>
                      <a:pt x="1157" y="129"/>
                      <a:pt x="929" y="1"/>
                      <a:pt x="701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8"/>
              <p:cNvSpPr/>
              <p:nvPr/>
            </p:nvSpPr>
            <p:spPr>
              <a:xfrm>
                <a:off x="3934225" y="1807325"/>
                <a:ext cx="56000" cy="72025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2881" extrusionOk="0">
                    <a:moveTo>
                      <a:pt x="717" y="0"/>
                    </a:moveTo>
                    <a:cubicBezTo>
                      <a:pt x="622" y="0"/>
                      <a:pt x="527" y="22"/>
                      <a:pt x="440" y="66"/>
                    </a:cubicBezTo>
                    <a:cubicBezTo>
                      <a:pt x="126" y="212"/>
                      <a:pt x="0" y="589"/>
                      <a:pt x="147" y="903"/>
                    </a:cubicBezTo>
                    <a:lnTo>
                      <a:pt x="963" y="2535"/>
                    </a:lnTo>
                    <a:cubicBezTo>
                      <a:pt x="1080" y="2754"/>
                      <a:pt x="1298" y="2881"/>
                      <a:pt x="1520" y="2881"/>
                    </a:cubicBezTo>
                    <a:cubicBezTo>
                      <a:pt x="1615" y="2881"/>
                      <a:pt x="1711" y="2857"/>
                      <a:pt x="1800" y="2807"/>
                    </a:cubicBezTo>
                    <a:cubicBezTo>
                      <a:pt x="2114" y="2660"/>
                      <a:pt x="2239" y="2284"/>
                      <a:pt x="2093" y="1970"/>
                    </a:cubicBezTo>
                    <a:lnTo>
                      <a:pt x="1277" y="338"/>
                    </a:lnTo>
                    <a:cubicBezTo>
                      <a:pt x="1159" y="118"/>
                      <a:pt x="939" y="0"/>
                      <a:pt x="717" y="0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8"/>
              <p:cNvSpPr/>
              <p:nvPr/>
            </p:nvSpPr>
            <p:spPr>
              <a:xfrm>
                <a:off x="3690975" y="2152625"/>
                <a:ext cx="151200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48" h="3830" extrusionOk="0">
                    <a:moveTo>
                      <a:pt x="5525" y="0"/>
                    </a:moveTo>
                    <a:lnTo>
                      <a:pt x="1" y="2762"/>
                    </a:lnTo>
                    <a:lnTo>
                      <a:pt x="545" y="3829"/>
                    </a:lnTo>
                    <a:lnTo>
                      <a:pt x="6048" y="1088"/>
                    </a:lnTo>
                    <a:lnTo>
                      <a:pt x="5525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8"/>
              <p:cNvSpPr/>
              <p:nvPr/>
            </p:nvSpPr>
            <p:spPr>
              <a:xfrm>
                <a:off x="3709300" y="2188725"/>
                <a:ext cx="150675" cy="95750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3830" extrusionOk="0">
                    <a:moveTo>
                      <a:pt x="5503" y="0"/>
                    </a:moveTo>
                    <a:lnTo>
                      <a:pt x="0" y="2762"/>
                    </a:lnTo>
                    <a:lnTo>
                      <a:pt x="523" y="3829"/>
                    </a:lnTo>
                    <a:lnTo>
                      <a:pt x="6026" y="1067"/>
                    </a:lnTo>
                    <a:lnTo>
                      <a:pt x="5503" y="0"/>
                    </a:ln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8"/>
              <p:cNvSpPr/>
              <p:nvPr/>
            </p:nvSpPr>
            <p:spPr>
              <a:xfrm>
                <a:off x="3600500" y="2246950"/>
                <a:ext cx="53375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84" extrusionOk="0">
                    <a:moveTo>
                      <a:pt x="1064" y="0"/>
                    </a:moveTo>
                    <a:cubicBezTo>
                      <a:pt x="924" y="0"/>
                      <a:pt x="782" y="32"/>
                      <a:pt x="649" y="98"/>
                    </a:cubicBezTo>
                    <a:cubicBezTo>
                      <a:pt x="188" y="349"/>
                      <a:pt x="0" y="893"/>
                      <a:pt x="230" y="1354"/>
                    </a:cubicBezTo>
                    <a:cubicBezTo>
                      <a:pt x="391" y="1690"/>
                      <a:pt x="716" y="1883"/>
                      <a:pt x="1054" y="1883"/>
                    </a:cubicBezTo>
                    <a:cubicBezTo>
                      <a:pt x="1199" y="1883"/>
                      <a:pt x="1347" y="1848"/>
                      <a:pt x="1486" y="1772"/>
                    </a:cubicBezTo>
                    <a:cubicBezTo>
                      <a:pt x="1946" y="1542"/>
                      <a:pt x="2134" y="998"/>
                      <a:pt x="1904" y="517"/>
                    </a:cubicBezTo>
                    <a:cubicBezTo>
                      <a:pt x="1741" y="190"/>
                      <a:pt x="1408" y="0"/>
                      <a:pt x="1064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8"/>
              <p:cNvSpPr/>
              <p:nvPr/>
            </p:nvSpPr>
            <p:spPr>
              <a:xfrm>
                <a:off x="3879300" y="2107800"/>
                <a:ext cx="533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871" extrusionOk="0">
                    <a:moveTo>
                      <a:pt x="1065" y="0"/>
                    </a:moveTo>
                    <a:cubicBezTo>
                      <a:pt x="924" y="0"/>
                      <a:pt x="782" y="32"/>
                      <a:pt x="649" y="99"/>
                    </a:cubicBezTo>
                    <a:cubicBezTo>
                      <a:pt x="189" y="329"/>
                      <a:pt x="0" y="894"/>
                      <a:pt x="231" y="1354"/>
                    </a:cubicBezTo>
                    <a:cubicBezTo>
                      <a:pt x="394" y="1681"/>
                      <a:pt x="726" y="1871"/>
                      <a:pt x="1070" y="1871"/>
                    </a:cubicBezTo>
                    <a:cubicBezTo>
                      <a:pt x="1210" y="1871"/>
                      <a:pt x="1353" y="1839"/>
                      <a:pt x="1486" y="1773"/>
                    </a:cubicBezTo>
                    <a:cubicBezTo>
                      <a:pt x="1946" y="1542"/>
                      <a:pt x="2135" y="977"/>
                      <a:pt x="1904" y="517"/>
                    </a:cubicBezTo>
                    <a:cubicBezTo>
                      <a:pt x="1741" y="190"/>
                      <a:pt x="1409" y="0"/>
                      <a:pt x="1065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52"/>
          <p:cNvSpPr txBox="1">
            <a:spLocks noGrp="1"/>
          </p:cNvSpPr>
          <p:nvPr>
            <p:ph type="title"/>
          </p:nvPr>
        </p:nvSpPr>
        <p:spPr>
          <a:xfrm>
            <a:off x="3247916" y="2154236"/>
            <a:ext cx="484293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ru-RU" sz="1800" dirty="0"/>
            </a:br>
            <a:r>
              <a:rPr lang="ru-RU" sz="1800" dirty="0"/>
              <a:t>Школа – не </a:t>
            </a:r>
            <a:r>
              <a:rPr lang="ru-RU" sz="1800" dirty="0" err="1"/>
              <a:t>комора</a:t>
            </a:r>
            <a:r>
              <a:rPr lang="ru-RU" sz="1800" dirty="0"/>
              <a:t> </a:t>
            </a:r>
            <a:r>
              <a:rPr lang="ru-RU" sz="1800" dirty="0" err="1"/>
              <a:t>знань</a:t>
            </a:r>
            <a:r>
              <a:rPr lang="ru-RU" sz="1800" dirty="0"/>
              <a:t>, а </a:t>
            </a:r>
            <a:r>
              <a:rPr lang="ru-RU" sz="1800" dirty="0" err="1"/>
              <a:t>світоч</a:t>
            </a:r>
            <a:r>
              <a:rPr lang="ru-RU" sz="1800" dirty="0"/>
              <a:t> </a:t>
            </a:r>
            <a:r>
              <a:rPr lang="ru-RU" sz="1800" dirty="0" err="1"/>
              <a:t>розуму</a:t>
            </a:r>
            <a:r>
              <a:rPr lang="ru-RU" sz="1800" dirty="0"/>
              <a:t>. </a:t>
            </a:r>
            <a:r>
              <a:rPr lang="ru-RU" sz="1800" dirty="0" err="1"/>
              <a:t>Усі</a:t>
            </a:r>
            <a:r>
              <a:rPr lang="ru-RU" sz="1800" dirty="0"/>
              <a:t> </a:t>
            </a:r>
            <a:r>
              <a:rPr lang="ru-RU" sz="1800" dirty="0" err="1"/>
              <a:t>діти</a:t>
            </a:r>
            <a:r>
              <a:rPr lang="ru-RU" sz="1800" dirty="0"/>
              <a:t> не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мати</a:t>
            </a:r>
            <a:r>
              <a:rPr lang="ru-RU" sz="1800" dirty="0"/>
              <a:t> </a:t>
            </a:r>
            <a:r>
              <a:rPr lang="ru-RU" sz="1800" dirty="0" err="1"/>
              <a:t>однакові</a:t>
            </a:r>
            <a:r>
              <a:rPr lang="ru-RU" sz="1800" dirty="0"/>
              <a:t> </a:t>
            </a:r>
            <a:r>
              <a:rPr lang="ru-RU" sz="1800" dirty="0" err="1"/>
              <a:t>здібності</a:t>
            </a:r>
            <a:r>
              <a:rPr lang="ru-RU" sz="1800" dirty="0"/>
              <a:t>. І </a:t>
            </a:r>
            <a:r>
              <a:rPr lang="ru-RU" sz="1800" dirty="0" err="1"/>
              <a:t>найважливіше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 </a:t>
            </a:r>
            <a:r>
              <a:rPr lang="ru-RU" sz="1800" dirty="0" err="1"/>
              <a:t>школи</a:t>
            </a:r>
            <a:r>
              <a:rPr lang="ru-RU" sz="1800" dirty="0"/>
              <a:t> – </a:t>
            </a:r>
            <a:r>
              <a:rPr lang="ru-RU" sz="1800" dirty="0" err="1"/>
              <a:t>виховання</a:t>
            </a:r>
            <a:r>
              <a:rPr lang="ru-RU" sz="1800" dirty="0"/>
              <a:t> </a:t>
            </a:r>
            <a:r>
              <a:rPr lang="ru-RU" sz="1800" dirty="0" err="1"/>
              <a:t>здібностей</a:t>
            </a:r>
            <a:r>
              <a:rPr lang="ru-RU" sz="1800" dirty="0"/>
              <a:t>. </a:t>
            </a:r>
            <a:br>
              <a:rPr lang="ru-RU" sz="1800" dirty="0"/>
            </a:br>
            <a:r>
              <a:rPr lang="ru-RU" sz="1800" dirty="0"/>
              <a:t>В. </a:t>
            </a:r>
            <a:r>
              <a:rPr lang="ru-RU" sz="1800" dirty="0" err="1"/>
              <a:t>Сухомлинський</a:t>
            </a:r>
            <a:r>
              <a:rPr lang="ru-RU" sz="1800" dirty="0"/>
              <a:t> </a:t>
            </a:r>
            <a:br>
              <a:rPr lang="ru-RU" dirty="0"/>
            </a:b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475" name="Google Shape;1475;p52"/>
          <p:cNvGrpSpPr/>
          <p:nvPr/>
        </p:nvGrpSpPr>
        <p:grpSpPr>
          <a:xfrm flipH="1">
            <a:off x="1766471" y="2029819"/>
            <a:ext cx="1726255" cy="2999546"/>
            <a:chOff x="5786671" y="2029819"/>
            <a:chExt cx="1726255" cy="2999546"/>
          </a:xfrm>
        </p:grpSpPr>
        <p:grpSp>
          <p:nvGrpSpPr>
            <p:cNvPr id="1476" name="Google Shape;1476;p52"/>
            <p:cNvGrpSpPr/>
            <p:nvPr/>
          </p:nvGrpSpPr>
          <p:grpSpPr>
            <a:xfrm>
              <a:off x="5786671" y="2029819"/>
              <a:ext cx="1726255" cy="2999546"/>
              <a:chOff x="1757600" y="2921675"/>
              <a:chExt cx="1179700" cy="2049850"/>
            </a:xfrm>
          </p:grpSpPr>
          <p:sp>
            <p:nvSpPr>
              <p:cNvPr id="1477" name="Google Shape;1477;p5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5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5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5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5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5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5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5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5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5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5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5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5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5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5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5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5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5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5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5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5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5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5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5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5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5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5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5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solidFill>
                <a:schemeClr val="accent6"/>
              </a:solidFill>
              <a:ln w="7620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52"/>
            <p:cNvGrpSpPr/>
            <p:nvPr/>
          </p:nvGrpSpPr>
          <p:grpSpPr>
            <a:xfrm>
              <a:off x="5786671" y="2029819"/>
              <a:ext cx="1726255" cy="2999546"/>
              <a:chOff x="1757600" y="2921675"/>
              <a:chExt cx="1179700" cy="2049850"/>
            </a:xfrm>
          </p:grpSpPr>
          <p:sp>
            <p:nvSpPr>
              <p:cNvPr id="1507" name="Google Shape;1507;p52"/>
              <p:cNvSpPr/>
              <p:nvPr/>
            </p:nvSpPr>
            <p:spPr>
              <a:xfrm>
                <a:off x="2051625" y="2921675"/>
                <a:ext cx="885675" cy="879000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160" extrusionOk="0">
                    <a:moveTo>
                      <a:pt x="12539" y="1"/>
                    </a:moveTo>
                    <a:cubicBezTo>
                      <a:pt x="9351" y="1"/>
                      <a:pt x="3900" y="1205"/>
                      <a:pt x="2303" y="9075"/>
                    </a:cubicBezTo>
                    <a:cubicBezTo>
                      <a:pt x="1" y="20383"/>
                      <a:pt x="5271" y="34993"/>
                      <a:pt x="5271" y="34993"/>
                    </a:cubicBezTo>
                    <a:lnTo>
                      <a:pt x="24985" y="35160"/>
                    </a:lnTo>
                    <a:cubicBezTo>
                      <a:pt x="24985" y="35160"/>
                      <a:pt x="35426" y="4838"/>
                      <a:pt x="14912" y="235"/>
                    </a:cubicBezTo>
                    <a:cubicBezTo>
                      <a:pt x="14912" y="235"/>
                      <a:pt x="13946" y="1"/>
                      <a:pt x="1253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52"/>
              <p:cNvSpPr/>
              <p:nvPr/>
            </p:nvSpPr>
            <p:spPr>
              <a:xfrm>
                <a:off x="2434400" y="4903125"/>
                <a:ext cx="1960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736" extrusionOk="0">
                    <a:moveTo>
                      <a:pt x="1" y="0"/>
                    </a:moveTo>
                    <a:lnTo>
                      <a:pt x="1" y="2736"/>
                    </a:lnTo>
                    <a:lnTo>
                      <a:pt x="7840" y="2736"/>
                    </a:lnTo>
                    <a:cubicBezTo>
                      <a:pt x="7840" y="300"/>
                      <a:pt x="3804" y="267"/>
                      <a:pt x="3804" y="2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52"/>
              <p:cNvSpPr/>
              <p:nvPr/>
            </p:nvSpPr>
            <p:spPr>
              <a:xfrm>
                <a:off x="1984925" y="4909800"/>
                <a:ext cx="196000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469" extrusionOk="0">
                    <a:moveTo>
                      <a:pt x="4003" y="0"/>
                    </a:moveTo>
                    <a:cubicBezTo>
                      <a:pt x="4003" y="0"/>
                      <a:pt x="0" y="33"/>
                      <a:pt x="0" y="2469"/>
                    </a:cubicBezTo>
                    <a:lnTo>
                      <a:pt x="7839" y="2469"/>
                    </a:lnTo>
                    <a:lnTo>
                      <a:pt x="7773" y="0"/>
                    </a:ln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52"/>
              <p:cNvSpPr/>
              <p:nvPr/>
            </p:nvSpPr>
            <p:spPr>
              <a:xfrm>
                <a:off x="2054975" y="4191775"/>
                <a:ext cx="563750" cy="718050"/>
              </a:xfrm>
              <a:custGeom>
                <a:avLst/>
                <a:gdLst/>
                <a:ahLst/>
                <a:cxnLst/>
                <a:rect l="l" t="t" r="r" b="b"/>
                <a:pathLst>
                  <a:path w="22550" h="28722" extrusionOk="0">
                    <a:moveTo>
                      <a:pt x="2402" y="1"/>
                    </a:moveTo>
                    <a:cubicBezTo>
                      <a:pt x="2802" y="13343"/>
                      <a:pt x="0" y="28721"/>
                      <a:pt x="0" y="28721"/>
                    </a:cubicBezTo>
                    <a:lnTo>
                      <a:pt x="4971" y="28721"/>
                    </a:lnTo>
                    <a:lnTo>
                      <a:pt x="11208" y="5805"/>
                    </a:lnTo>
                    <a:lnTo>
                      <a:pt x="13543" y="6172"/>
                    </a:lnTo>
                    <a:lnTo>
                      <a:pt x="15178" y="28721"/>
                    </a:lnTo>
                    <a:lnTo>
                      <a:pt x="20048" y="28721"/>
                    </a:lnTo>
                    <a:cubicBezTo>
                      <a:pt x="20048" y="28721"/>
                      <a:pt x="22550" y="9507"/>
                      <a:pt x="21983" y="2469"/>
                    </a:cubicBezTo>
                    <a:cubicBezTo>
                      <a:pt x="21916" y="1668"/>
                      <a:pt x="21849" y="834"/>
                      <a:pt x="21816" y="1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52"/>
              <p:cNvSpPr/>
              <p:nvPr/>
            </p:nvSpPr>
            <p:spPr>
              <a:xfrm>
                <a:off x="2108350" y="3628875"/>
                <a:ext cx="492025" cy="59202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3681" extrusionOk="0">
                    <a:moveTo>
                      <a:pt x="6805" y="0"/>
                    </a:moveTo>
                    <a:cubicBezTo>
                      <a:pt x="6805" y="0"/>
                      <a:pt x="1802" y="801"/>
                      <a:pt x="367" y="12009"/>
                    </a:cubicBezTo>
                    <a:cubicBezTo>
                      <a:pt x="34" y="14544"/>
                      <a:pt x="0" y="17146"/>
                      <a:pt x="134" y="19715"/>
                    </a:cubicBezTo>
                    <a:cubicBezTo>
                      <a:pt x="200" y="20615"/>
                      <a:pt x="234" y="21549"/>
                      <a:pt x="267" y="22517"/>
                    </a:cubicBezTo>
                    <a:cubicBezTo>
                      <a:pt x="3538" y="23270"/>
                      <a:pt x="6836" y="23681"/>
                      <a:pt x="10159" y="23681"/>
                    </a:cubicBezTo>
                    <a:cubicBezTo>
                      <a:pt x="13310" y="23681"/>
                      <a:pt x="16483" y="23312"/>
                      <a:pt x="19681" y="22517"/>
                    </a:cubicBezTo>
                    <a:cubicBezTo>
                      <a:pt x="19014" y="13343"/>
                      <a:pt x="18213" y="1835"/>
                      <a:pt x="11642" y="0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52"/>
              <p:cNvSpPr/>
              <p:nvPr/>
            </p:nvSpPr>
            <p:spPr>
              <a:xfrm>
                <a:off x="1840650" y="3636375"/>
                <a:ext cx="417825" cy="273050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0922" extrusionOk="0">
                    <a:moveTo>
                      <a:pt x="16713" y="1"/>
                    </a:moveTo>
                    <a:cubicBezTo>
                      <a:pt x="16713" y="1"/>
                      <a:pt x="13510" y="167"/>
                      <a:pt x="7139" y="6539"/>
                    </a:cubicBezTo>
                    <a:cubicBezTo>
                      <a:pt x="3036" y="2402"/>
                      <a:pt x="1402" y="768"/>
                      <a:pt x="1402" y="768"/>
                    </a:cubicBezTo>
                    <a:lnTo>
                      <a:pt x="1" y="2169"/>
                    </a:lnTo>
                    <a:cubicBezTo>
                      <a:pt x="1" y="2169"/>
                      <a:pt x="2336" y="9941"/>
                      <a:pt x="6705" y="10775"/>
                    </a:cubicBezTo>
                    <a:cubicBezTo>
                      <a:pt x="7213" y="10877"/>
                      <a:pt x="7728" y="10921"/>
                      <a:pt x="8242" y="10921"/>
                    </a:cubicBezTo>
                    <a:cubicBezTo>
                      <a:pt x="12116" y="10921"/>
                      <a:pt x="15912" y="8373"/>
                      <a:pt x="15912" y="8373"/>
                    </a:cubicBezTo>
                    <a:lnTo>
                      <a:pt x="16713" y="601"/>
                    </a:lnTo>
                    <a:lnTo>
                      <a:pt x="16713" y="1"/>
                    </a:ln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52"/>
              <p:cNvSpPr/>
              <p:nvPr/>
            </p:nvSpPr>
            <p:spPr>
              <a:xfrm>
                <a:off x="1757600" y="3626725"/>
                <a:ext cx="132275" cy="84525"/>
              </a:xfrm>
              <a:custGeom>
                <a:avLst/>
                <a:gdLst/>
                <a:ahLst/>
                <a:cxnLst/>
                <a:rect l="l" t="t" r="r" b="b"/>
                <a:pathLst>
                  <a:path w="5291" h="3381" extrusionOk="0">
                    <a:moveTo>
                      <a:pt x="2455" y="1"/>
                    </a:moveTo>
                    <a:cubicBezTo>
                      <a:pt x="2037" y="1"/>
                      <a:pt x="2146" y="305"/>
                      <a:pt x="2255" y="387"/>
                    </a:cubicBezTo>
                    <a:lnTo>
                      <a:pt x="2989" y="754"/>
                    </a:lnTo>
                    <a:cubicBezTo>
                      <a:pt x="2989" y="754"/>
                      <a:pt x="2856" y="764"/>
                      <a:pt x="2640" y="764"/>
                    </a:cubicBezTo>
                    <a:cubicBezTo>
                      <a:pt x="2317" y="764"/>
                      <a:pt x="1808" y="740"/>
                      <a:pt x="1288" y="620"/>
                    </a:cubicBezTo>
                    <a:cubicBezTo>
                      <a:pt x="1076" y="571"/>
                      <a:pt x="912" y="550"/>
                      <a:pt x="787" y="550"/>
                    </a:cubicBezTo>
                    <a:cubicBezTo>
                      <a:pt x="398" y="550"/>
                      <a:pt x="378" y="752"/>
                      <a:pt x="454" y="954"/>
                    </a:cubicBezTo>
                    <a:cubicBezTo>
                      <a:pt x="521" y="1221"/>
                      <a:pt x="1788" y="1354"/>
                      <a:pt x="1788" y="1354"/>
                    </a:cubicBezTo>
                    <a:cubicBezTo>
                      <a:pt x="1788" y="1354"/>
                      <a:pt x="1021" y="1321"/>
                      <a:pt x="521" y="1221"/>
                    </a:cubicBezTo>
                    <a:cubicBezTo>
                      <a:pt x="491" y="1211"/>
                      <a:pt x="462" y="1207"/>
                      <a:pt x="435" y="1207"/>
                    </a:cubicBezTo>
                    <a:cubicBezTo>
                      <a:pt x="66" y="1207"/>
                      <a:pt x="0" y="1995"/>
                      <a:pt x="1988" y="2088"/>
                    </a:cubicBezTo>
                    <a:cubicBezTo>
                      <a:pt x="1763" y="2163"/>
                      <a:pt x="1554" y="2185"/>
                      <a:pt x="1367" y="2185"/>
                    </a:cubicBezTo>
                    <a:cubicBezTo>
                      <a:pt x="1091" y="2185"/>
                      <a:pt x="862" y="2137"/>
                      <a:pt x="699" y="2137"/>
                    </a:cubicBezTo>
                    <a:cubicBezTo>
                      <a:pt x="579" y="2137"/>
                      <a:pt x="495" y="2163"/>
                      <a:pt x="454" y="2255"/>
                    </a:cubicBezTo>
                    <a:cubicBezTo>
                      <a:pt x="328" y="2456"/>
                      <a:pt x="770" y="2827"/>
                      <a:pt x="1552" y="2827"/>
                    </a:cubicBezTo>
                    <a:cubicBezTo>
                      <a:pt x="1808" y="2827"/>
                      <a:pt x="2101" y="2787"/>
                      <a:pt x="2422" y="2688"/>
                    </a:cubicBezTo>
                    <a:lnTo>
                      <a:pt x="2422" y="2688"/>
                    </a:lnTo>
                    <a:cubicBezTo>
                      <a:pt x="1788" y="3022"/>
                      <a:pt x="1221" y="2855"/>
                      <a:pt x="1321" y="3155"/>
                    </a:cubicBezTo>
                    <a:cubicBezTo>
                      <a:pt x="1371" y="3305"/>
                      <a:pt x="1721" y="3380"/>
                      <a:pt x="2172" y="3380"/>
                    </a:cubicBezTo>
                    <a:cubicBezTo>
                      <a:pt x="2622" y="3380"/>
                      <a:pt x="3172" y="3305"/>
                      <a:pt x="3623" y="3155"/>
                    </a:cubicBezTo>
                    <a:cubicBezTo>
                      <a:pt x="4557" y="2888"/>
                      <a:pt x="5291" y="1988"/>
                      <a:pt x="4924" y="1487"/>
                    </a:cubicBezTo>
                    <a:cubicBezTo>
                      <a:pt x="4924" y="1487"/>
                      <a:pt x="4490" y="420"/>
                      <a:pt x="2822" y="53"/>
                    </a:cubicBezTo>
                    <a:cubicBezTo>
                      <a:pt x="2669" y="16"/>
                      <a:pt x="2549" y="1"/>
                      <a:pt x="2455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52"/>
              <p:cNvSpPr/>
              <p:nvPr/>
            </p:nvSpPr>
            <p:spPr>
              <a:xfrm>
                <a:off x="2399375" y="3628875"/>
                <a:ext cx="287750" cy="441625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17665" extrusionOk="0">
                    <a:moveTo>
                      <a:pt x="1" y="0"/>
                    </a:moveTo>
                    <a:cubicBezTo>
                      <a:pt x="6205" y="3503"/>
                      <a:pt x="6906" y="12609"/>
                      <a:pt x="6906" y="12609"/>
                    </a:cubicBezTo>
                    <a:cubicBezTo>
                      <a:pt x="6239" y="12609"/>
                      <a:pt x="5271" y="10541"/>
                      <a:pt x="5271" y="10541"/>
                    </a:cubicBezTo>
                    <a:lnTo>
                      <a:pt x="3470" y="11876"/>
                    </a:lnTo>
                    <a:cubicBezTo>
                      <a:pt x="3749" y="14698"/>
                      <a:pt x="5211" y="17665"/>
                      <a:pt x="7185" y="17665"/>
                    </a:cubicBezTo>
                    <a:cubicBezTo>
                      <a:pt x="7333" y="17665"/>
                      <a:pt x="7485" y="17648"/>
                      <a:pt x="7640" y="17613"/>
                    </a:cubicBezTo>
                    <a:cubicBezTo>
                      <a:pt x="9841" y="17113"/>
                      <a:pt x="11509" y="16045"/>
                      <a:pt x="9975" y="11242"/>
                    </a:cubicBezTo>
                    <a:cubicBezTo>
                      <a:pt x="6205" y="106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52"/>
              <p:cNvSpPr/>
              <p:nvPr/>
            </p:nvSpPr>
            <p:spPr>
              <a:xfrm>
                <a:off x="2271800" y="3551325"/>
                <a:ext cx="127600" cy="127600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5104" extrusionOk="0">
                    <a:moveTo>
                      <a:pt x="0" y="0"/>
                    </a:moveTo>
                    <a:lnTo>
                      <a:pt x="0" y="5104"/>
                    </a:lnTo>
                    <a:lnTo>
                      <a:pt x="5104" y="5104"/>
                    </a:lnTo>
                    <a:lnTo>
                      <a:pt x="5104" y="0"/>
                    </a:lnTo>
                    <a:close/>
                  </a:path>
                </a:pathLst>
              </a:custGeom>
              <a:solidFill>
                <a:srgbClr val="BC7A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52"/>
              <p:cNvSpPr/>
              <p:nvPr/>
            </p:nvSpPr>
            <p:spPr>
              <a:xfrm>
                <a:off x="2064975" y="3615525"/>
                <a:ext cx="522900" cy="294400"/>
              </a:xfrm>
              <a:custGeom>
                <a:avLst/>
                <a:gdLst/>
                <a:ahLst/>
                <a:cxnLst/>
                <a:rect l="l" t="t" r="r" b="b"/>
                <a:pathLst>
                  <a:path w="20916" h="11776" extrusionOk="0">
                    <a:moveTo>
                      <a:pt x="8273" y="1"/>
                    </a:moveTo>
                    <a:cubicBezTo>
                      <a:pt x="5038" y="634"/>
                      <a:pt x="2336" y="2302"/>
                      <a:pt x="1" y="4704"/>
                    </a:cubicBezTo>
                    <a:lnTo>
                      <a:pt x="1735" y="11776"/>
                    </a:lnTo>
                    <a:lnTo>
                      <a:pt x="18447" y="7940"/>
                    </a:lnTo>
                    <a:lnTo>
                      <a:pt x="20916" y="5605"/>
                    </a:lnTo>
                    <a:cubicBezTo>
                      <a:pt x="20916" y="5605"/>
                      <a:pt x="17113" y="468"/>
                      <a:pt x="13377" y="1"/>
                    </a:cubicBezTo>
                    <a:cubicBezTo>
                      <a:pt x="12521" y="423"/>
                      <a:pt x="11668" y="564"/>
                      <a:pt x="10912" y="564"/>
                    </a:cubicBezTo>
                    <a:cubicBezTo>
                      <a:pt x="9400" y="564"/>
                      <a:pt x="8273" y="1"/>
                      <a:pt x="8273" y="1"/>
                    </a:cubicBezTo>
                    <a:close/>
                  </a:path>
                </a:pathLst>
              </a:custGeom>
              <a:solidFill>
                <a:srgbClr val="FAD9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52"/>
              <p:cNvSpPr/>
              <p:nvPr/>
            </p:nvSpPr>
            <p:spPr>
              <a:xfrm>
                <a:off x="2185075" y="3618025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37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37" y="1"/>
                    </a:lnTo>
                    <a:close/>
                  </a:path>
                </a:pathLst>
              </a:custGeom>
              <a:solidFill>
                <a:srgbClr val="009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52"/>
              <p:cNvSpPr/>
              <p:nvPr/>
            </p:nvSpPr>
            <p:spPr>
              <a:xfrm>
                <a:off x="2150050" y="3603850"/>
                <a:ext cx="374450" cy="418675"/>
              </a:xfrm>
              <a:custGeom>
                <a:avLst/>
                <a:gdLst/>
                <a:ahLst/>
                <a:cxnLst/>
                <a:rect l="l" t="t" r="r" b="b"/>
                <a:pathLst>
                  <a:path w="14978" h="16747" extrusionOk="0">
                    <a:moveTo>
                      <a:pt x="5271" y="1"/>
                    </a:moveTo>
                    <a:lnTo>
                      <a:pt x="0" y="12777"/>
                    </a:lnTo>
                    <a:lnTo>
                      <a:pt x="9740" y="16746"/>
                    </a:lnTo>
                    <a:lnTo>
                      <a:pt x="14977" y="3970"/>
                    </a:lnTo>
                    <a:lnTo>
                      <a:pt x="5271" y="1"/>
                    </a:ln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52"/>
              <p:cNvSpPr/>
              <p:nvPr/>
            </p:nvSpPr>
            <p:spPr>
              <a:xfrm>
                <a:off x="2275975" y="3662225"/>
                <a:ext cx="1951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7806" h="5038" extrusionOk="0">
                    <a:moveTo>
                      <a:pt x="901" y="1"/>
                    </a:moveTo>
                    <a:lnTo>
                      <a:pt x="0" y="2202"/>
                    </a:lnTo>
                    <a:lnTo>
                      <a:pt x="6905" y="5038"/>
                    </a:lnTo>
                    <a:lnTo>
                      <a:pt x="7806" y="2836"/>
                    </a:lnTo>
                    <a:lnTo>
                      <a:pt x="901" y="1"/>
                    </a:lnTo>
                    <a:close/>
                  </a:path>
                </a:pathLst>
              </a:custGeom>
              <a:solidFill>
                <a:srgbClr val="EF6D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52"/>
              <p:cNvSpPr/>
              <p:nvPr/>
            </p:nvSpPr>
            <p:spPr>
              <a:xfrm>
                <a:off x="2414125" y="3801775"/>
                <a:ext cx="117050" cy="130675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5227" extrusionOk="0">
                    <a:moveTo>
                      <a:pt x="1097" y="1"/>
                    </a:moveTo>
                    <a:cubicBezTo>
                      <a:pt x="801" y="1"/>
                      <a:pt x="589" y="122"/>
                      <a:pt x="445" y="323"/>
                    </a:cubicBezTo>
                    <a:cubicBezTo>
                      <a:pt x="111" y="790"/>
                      <a:pt x="1179" y="456"/>
                      <a:pt x="1779" y="1324"/>
                    </a:cubicBezTo>
                    <a:cubicBezTo>
                      <a:pt x="1209" y="1141"/>
                      <a:pt x="818" y="1068"/>
                      <a:pt x="553" y="1068"/>
                    </a:cubicBezTo>
                    <a:cubicBezTo>
                      <a:pt x="44" y="1068"/>
                      <a:pt x="1" y="1339"/>
                      <a:pt x="45" y="1624"/>
                    </a:cubicBezTo>
                    <a:cubicBezTo>
                      <a:pt x="111" y="2058"/>
                      <a:pt x="1646" y="2291"/>
                      <a:pt x="1646" y="2291"/>
                    </a:cubicBezTo>
                    <a:cubicBezTo>
                      <a:pt x="1646" y="2291"/>
                      <a:pt x="1336" y="2257"/>
                      <a:pt x="1004" y="2257"/>
                    </a:cubicBezTo>
                    <a:cubicBezTo>
                      <a:pt x="605" y="2257"/>
                      <a:pt x="175" y="2306"/>
                      <a:pt x="211" y="2525"/>
                    </a:cubicBezTo>
                    <a:cubicBezTo>
                      <a:pt x="278" y="2958"/>
                      <a:pt x="1713" y="3258"/>
                      <a:pt x="1713" y="3258"/>
                    </a:cubicBezTo>
                    <a:cubicBezTo>
                      <a:pt x="1713" y="3258"/>
                      <a:pt x="1160" y="3143"/>
                      <a:pt x="757" y="3143"/>
                    </a:cubicBezTo>
                    <a:cubicBezTo>
                      <a:pt x="510" y="3143"/>
                      <a:pt x="320" y="3186"/>
                      <a:pt x="345" y="3325"/>
                    </a:cubicBezTo>
                    <a:cubicBezTo>
                      <a:pt x="412" y="3725"/>
                      <a:pt x="812" y="3992"/>
                      <a:pt x="1946" y="4092"/>
                    </a:cubicBezTo>
                    <a:cubicBezTo>
                      <a:pt x="2146" y="4960"/>
                      <a:pt x="3380" y="5226"/>
                      <a:pt x="3380" y="5226"/>
                    </a:cubicBezTo>
                    <a:lnTo>
                      <a:pt x="4681" y="3625"/>
                    </a:lnTo>
                    <a:cubicBezTo>
                      <a:pt x="4681" y="3625"/>
                      <a:pt x="4014" y="1624"/>
                      <a:pt x="2747" y="723"/>
                    </a:cubicBezTo>
                    <a:cubicBezTo>
                      <a:pt x="2026" y="211"/>
                      <a:pt x="1488" y="1"/>
                      <a:pt x="1097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52"/>
              <p:cNvSpPr/>
              <p:nvPr/>
            </p:nvSpPr>
            <p:spPr>
              <a:xfrm>
                <a:off x="2034125" y="2954275"/>
                <a:ext cx="694675" cy="634775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25391" extrusionOk="0">
                    <a:moveTo>
                      <a:pt x="14462" y="1"/>
                    </a:moveTo>
                    <a:cubicBezTo>
                      <a:pt x="9975" y="1"/>
                      <a:pt x="5729" y="2975"/>
                      <a:pt x="4537" y="7671"/>
                    </a:cubicBezTo>
                    <a:cubicBezTo>
                      <a:pt x="4504" y="7737"/>
                      <a:pt x="4504" y="7804"/>
                      <a:pt x="4470" y="7871"/>
                    </a:cubicBezTo>
                    <a:cubicBezTo>
                      <a:pt x="2903" y="14442"/>
                      <a:pt x="0" y="17211"/>
                      <a:pt x="2903" y="21714"/>
                    </a:cubicBezTo>
                    <a:cubicBezTo>
                      <a:pt x="4549" y="24250"/>
                      <a:pt x="8236" y="25390"/>
                      <a:pt x="12044" y="25390"/>
                    </a:cubicBezTo>
                    <a:cubicBezTo>
                      <a:pt x="14948" y="25390"/>
                      <a:pt x="17921" y="24727"/>
                      <a:pt x="20115" y="23515"/>
                    </a:cubicBezTo>
                    <a:cubicBezTo>
                      <a:pt x="20593" y="23714"/>
                      <a:pt x="21079" y="23802"/>
                      <a:pt x="21553" y="23802"/>
                    </a:cubicBezTo>
                    <a:cubicBezTo>
                      <a:pt x="24581" y="23802"/>
                      <a:pt x="27097" y="20176"/>
                      <a:pt x="23751" y="18445"/>
                    </a:cubicBezTo>
                    <a:cubicBezTo>
                      <a:pt x="27787" y="11840"/>
                      <a:pt x="25252" y="4201"/>
                      <a:pt x="19047" y="1099"/>
                    </a:cubicBezTo>
                    <a:cubicBezTo>
                      <a:pt x="17566" y="350"/>
                      <a:pt x="16000" y="1"/>
                      <a:pt x="14462" y="1"/>
                    </a:cubicBezTo>
                    <a:close/>
                  </a:path>
                </a:pathLst>
              </a:custGeom>
              <a:solidFill>
                <a:srgbClr val="D18F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52"/>
              <p:cNvSpPr/>
              <p:nvPr/>
            </p:nvSpPr>
            <p:spPr>
              <a:xfrm>
                <a:off x="2373525" y="3252700"/>
                <a:ext cx="1518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5741" extrusionOk="0">
                    <a:moveTo>
                      <a:pt x="3071" y="0"/>
                    </a:moveTo>
                    <a:cubicBezTo>
                      <a:pt x="871" y="0"/>
                      <a:pt x="1" y="2205"/>
                      <a:pt x="1" y="2205"/>
                    </a:cubicBezTo>
                    <a:cubicBezTo>
                      <a:pt x="1" y="2205"/>
                      <a:pt x="1368" y="3039"/>
                      <a:pt x="2836" y="5741"/>
                    </a:cubicBezTo>
                    <a:cubicBezTo>
                      <a:pt x="4004" y="5474"/>
                      <a:pt x="4904" y="4807"/>
                      <a:pt x="5471" y="3472"/>
                    </a:cubicBezTo>
                    <a:cubicBezTo>
                      <a:pt x="6072" y="1971"/>
                      <a:pt x="5171" y="237"/>
                      <a:pt x="3570" y="37"/>
                    </a:cubicBezTo>
                    <a:cubicBezTo>
                      <a:pt x="3397" y="12"/>
                      <a:pt x="3230" y="0"/>
                      <a:pt x="3071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52"/>
              <p:cNvSpPr/>
              <p:nvPr/>
            </p:nvSpPr>
            <p:spPr>
              <a:xfrm>
                <a:off x="2363550" y="3259075"/>
                <a:ext cx="14845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38" h="5560" extrusionOk="0">
                    <a:moveTo>
                      <a:pt x="2942" y="1"/>
                    </a:moveTo>
                    <a:cubicBezTo>
                      <a:pt x="1560" y="1"/>
                      <a:pt x="455" y="1231"/>
                      <a:pt x="266" y="2550"/>
                    </a:cubicBezTo>
                    <a:cubicBezTo>
                      <a:pt x="1" y="4172"/>
                      <a:pt x="1326" y="5560"/>
                      <a:pt x="2882" y="5560"/>
                    </a:cubicBezTo>
                    <a:cubicBezTo>
                      <a:pt x="3086" y="5560"/>
                      <a:pt x="3293" y="5536"/>
                      <a:pt x="3502" y="5486"/>
                    </a:cubicBezTo>
                    <a:cubicBezTo>
                      <a:pt x="3702" y="5452"/>
                      <a:pt x="3936" y="5352"/>
                      <a:pt x="4136" y="5252"/>
                    </a:cubicBezTo>
                    <a:cubicBezTo>
                      <a:pt x="5203" y="4652"/>
                      <a:pt x="5937" y="3318"/>
                      <a:pt x="5704" y="2117"/>
                    </a:cubicBezTo>
                    <a:cubicBezTo>
                      <a:pt x="5470" y="949"/>
                      <a:pt x="4369" y="115"/>
                      <a:pt x="3202" y="15"/>
                    </a:cubicBezTo>
                    <a:cubicBezTo>
                      <a:pt x="3114" y="5"/>
                      <a:pt x="3027" y="1"/>
                      <a:pt x="294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52"/>
              <p:cNvSpPr/>
              <p:nvPr/>
            </p:nvSpPr>
            <p:spPr>
              <a:xfrm>
                <a:off x="2393550" y="3270275"/>
                <a:ext cx="108425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4338" extrusionOk="0">
                    <a:moveTo>
                      <a:pt x="2169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69" y="4337"/>
                    </a:cubicBezTo>
                    <a:cubicBezTo>
                      <a:pt x="3369" y="4337"/>
                      <a:pt x="4337" y="3370"/>
                      <a:pt x="4337" y="2169"/>
                    </a:cubicBezTo>
                    <a:cubicBezTo>
                      <a:pt x="4337" y="968"/>
                      <a:pt x="3369" y="1"/>
                      <a:pt x="2169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52"/>
              <p:cNvSpPr/>
              <p:nvPr/>
            </p:nvSpPr>
            <p:spPr>
              <a:xfrm>
                <a:off x="2114425" y="3216775"/>
                <a:ext cx="145725" cy="1436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744" extrusionOk="0">
                    <a:moveTo>
                      <a:pt x="2568" y="1"/>
                    </a:moveTo>
                    <a:cubicBezTo>
                      <a:pt x="1081" y="1"/>
                      <a:pt x="1" y="1358"/>
                      <a:pt x="291" y="2808"/>
                    </a:cubicBezTo>
                    <a:cubicBezTo>
                      <a:pt x="558" y="4309"/>
                      <a:pt x="1392" y="5176"/>
                      <a:pt x="2526" y="5743"/>
                    </a:cubicBezTo>
                    <a:cubicBezTo>
                      <a:pt x="4527" y="3442"/>
                      <a:pt x="5828" y="2641"/>
                      <a:pt x="5828" y="2641"/>
                    </a:cubicBezTo>
                    <a:cubicBezTo>
                      <a:pt x="5828" y="2641"/>
                      <a:pt x="5428" y="139"/>
                      <a:pt x="2726" y="6"/>
                    </a:cubicBezTo>
                    <a:cubicBezTo>
                      <a:pt x="2673" y="3"/>
                      <a:pt x="2620" y="1"/>
                      <a:pt x="2568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52"/>
              <p:cNvSpPr/>
              <p:nvPr/>
            </p:nvSpPr>
            <p:spPr>
              <a:xfrm>
                <a:off x="2120850" y="3224050"/>
                <a:ext cx="147700" cy="139000"/>
              </a:xfrm>
              <a:custGeom>
                <a:avLst/>
                <a:gdLst/>
                <a:ahLst/>
                <a:cxnLst/>
                <a:rect l="l" t="t" r="r" b="b"/>
                <a:pathLst>
                  <a:path w="5908" h="5560" extrusionOk="0">
                    <a:moveTo>
                      <a:pt x="2991" y="1"/>
                    </a:moveTo>
                    <a:cubicBezTo>
                      <a:pt x="2907" y="1"/>
                      <a:pt x="2822" y="5"/>
                      <a:pt x="2736" y="15"/>
                    </a:cubicBezTo>
                    <a:cubicBezTo>
                      <a:pt x="1568" y="115"/>
                      <a:pt x="434" y="949"/>
                      <a:pt x="201" y="2117"/>
                    </a:cubicBezTo>
                    <a:cubicBezTo>
                      <a:pt x="1" y="3318"/>
                      <a:pt x="734" y="4652"/>
                      <a:pt x="1802" y="5252"/>
                    </a:cubicBezTo>
                    <a:cubicBezTo>
                      <a:pt x="2002" y="5352"/>
                      <a:pt x="2202" y="5452"/>
                      <a:pt x="2436" y="5486"/>
                    </a:cubicBezTo>
                    <a:cubicBezTo>
                      <a:pt x="2644" y="5536"/>
                      <a:pt x="2852" y="5560"/>
                      <a:pt x="3055" y="5560"/>
                    </a:cubicBezTo>
                    <a:cubicBezTo>
                      <a:pt x="4605" y="5560"/>
                      <a:pt x="5907" y="4172"/>
                      <a:pt x="5671" y="2550"/>
                    </a:cubicBezTo>
                    <a:cubicBezTo>
                      <a:pt x="5483" y="1231"/>
                      <a:pt x="4348" y="1"/>
                      <a:pt x="29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52"/>
              <p:cNvSpPr/>
              <p:nvPr/>
            </p:nvSpPr>
            <p:spPr>
              <a:xfrm>
                <a:off x="2150875" y="3239425"/>
                <a:ext cx="107600" cy="1084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4338" extrusionOk="0">
                    <a:moveTo>
                      <a:pt x="2135" y="1"/>
                    </a:moveTo>
                    <a:cubicBezTo>
                      <a:pt x="968" y="1"/>
                      <a:pt x="0" y="968"/>
                      <a:pt x="0" y="2169"/>
                    </a:cubicBezTo>
                    <a:cubicBezTo>
                      <a:pt x="0" y="3370"/>
                      <a:pt x="968" y="4337"/>
                      <a:pt x="2135" y="4337"/>
                    </a:cubicBezTo>
                    <a:cubicBezTo>
                      <a:pt x="3336" y="4337"/>
                      <a:pt x="4304" y="3370"/>
                      <a:pt x="4304" y="2169"/>
                    </a:cubicBezTo>
                    <a:cubicBezTo>
                      <a:pt x="4304" y="968"/>
                      <a:pt x="3336" y="1"/>
                      <a:pt x="2135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52"/>
              <p:cNvSpPr/>
              <p:nvPr/>
            </p:nvSpPr>
            <p:spPr>
              <a:xfrm>
                <a:off x="2220925" y="3338675"/>
                <a:ext cx="56725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3103" fill="none" extrusionOk="0">
                    <a:moveTo>
                      <a:pt x="2269" y="0"/>
                    </a:moveTo>
                    <a:cubicBezTo>
                      <a:pt x="2269" y="0"/>
                      <a:pt x="1735" y="1535"/>
                      <a:pt x="868" y="1368"/>
                    </a:cubicBezTo>
                    <a:cubicBezTo>
                      <a:pt x="0" y="1168"/>
                      <a:pt x="234" y="2535"/>
                      <a:pt x="1168" y="3102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52"/>
              <p:cNvSpPr/>
              <p:nvPr/>
            </p:nvSpPr>
            <p:spPr>
              <a:xfrm>
                <a:off x="2458600" y="3392025"/>
                <a:ext cx="70075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168" y="2269"/>
                      <a:pt x="2802" y="1769"/>
                      <a:pt x="2802" y="1135"/>
                    </a:cubicBezTo>
                    <a:cubicBezTo>
                      <a:pt x="2802" y="501"/>
                      <a:pt x="2168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52"/>
              <p:cNvSpPr/>
              <p:nvPr/>
            </p:nvSpPr>
            <p:spPr>
              <a:xfrm>
                <a:off x="2117525" y="3363675"/>
                <a:ext cx="7090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270" extrusionOk="0">
                    <a:moveTo>
                      <a:pt x="1401" y="1"/>
                    </a:moveTo>
                    <a:cubicBezTo>
                      <a:pt x="634" y="1"/>
                      <a:pt x="0" y="501"/>
                      <a:pt x="0" y="1135"/>
                    </a:cubicBezTo>
                    <a:cubicBezTo>
                      <a:pt x="0" y="1769"/>
                      <a:pt x="634" y="2269"/>
                      <a:pt x="1401" y="2269"/>
                    </a:cubicBezTo>
                    <a:cubicBezTo>
                      <a:pt x="2202" y="2269"/>
                      <a:pt x="2836" y="1769"/>
                      <a:pt x="2836" y="1135"/>
                    </a:cubicBezTo>
                    <a:cubicBezTo>
                      <a:pt x="2836" y="501"/>
                      <a:pt x="2202" y="1"/>
                      <a:pt x="1401" y="1"/>
                    </a:cubicBezTo>
                    <a:close/>
                  </a:path>
                </a:pathLst>
              </a:custGeom>
              <a:solidFill>
                <a:srgbClr val="B755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52"/>
              <p:cNvSpPr/>
              <p:nvPr/>
            </p:nvSpPr>
            <p:spPr>
              <a:xfrm>
                <a:off x="2419575" y="3157200"/>
                <a:ext cx="109100" cy="572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2289" extrusionOk="0">
                    <a:moveTo>
                      <a:pt x="1377" y="1"/>
                    </a:moveTo>
                    <a:cubicBezTo>
                      <a:pt x="878" y="1"/>
                      <a:pt x="493" y="111"/>
                      <a:pt x="394" y="221"/>
                    </a:cubicBezTo>
                    <a:cubicBezTo>
                      <a:pt x="117" y="470"/>
                      <a:pt x="1" y="994"/>
                      <a:pt x="998" y="994"/>
                    </a:cubicBezTo>
                    <a:cubicBezTo>
                      <a:pt x="1203" y="994"/>
                      <a:pt x="1455" y="972"/>
                      <a:pt x="1761" y="921"/>
                    </a:cubicBezTo>
                    <a:cubicBezTo>
                      <a:pt x="1913" y="896"/>
                      <a:pt x="2057" y="885"/>
                      <a:pt x="2194" y="885"/>
                    </a:cubicBezTo>
                    <a:cubicBezTo>
                      <a:pt x="3717" y="885"/>
                      <a:pt x="4363" y="2289"/>
                      <a:pt x="4363" y="2289"/>
                    </a:cubicBezTo>
                    <a:cubicBezTo>
                      <a:pt x="3871" y="455"/>
                      <a:pt x="2390" y="1"/>
                      <a:pt x="1377" y="1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52"/>
              <p:cNvSpPr/>
              <p:nvPr/>
            </p:nvSpPr>
            <p:spPr>
              <a:xfrm>
                <a:off x="2150050" y="3137250"/>
                <a:ext cx="111000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953" extrusionOk="0">
                    <a:moveTo>
                      <a:pt x="2867" y="0"/>
                    </a:moveTo>
                    <a:cubicBezTo>
                      <a:pt x="1886" y="0"/>
                      <a:pt x="617" y="401"/>
                      <a:pt x="0" y="1953"/>
                    </a:cubicBezTo>
                    <a:cubicBezTo>
                      <a:pt x="0" y="1953"/>
                      <a:pt x="720" y="787"/>
                      <a:pt x="2030" y="787"/>
                    </a:cubicBezTo>
                    <a:cubicBezTo>
                      <a:pt x="2239" y="787"/>
                      <a:pt x="2463" y="816"/>
                      <a:pt x="2702" y="885"/>
                    </a:cubicBezTo>
                    <a:cubicBezTo>
                      <a:pt x="3140" y="1009"/>
                      <a:pt x="3467" y="1059"/>
                      <a:pt x="3707" y="1059"/>
                    </a:cubicBezTo>
                    <a:cubicBezTo>
                      <a:pt x="4439" y="1059"/>
                      <a:pt x="4371" y="594"/>
                      <a:pt x="4170" y="318"/>
                    </a:cubicBezTo>
                    <a:cubicBezTo>
                      <a:pt x="4062" y="184"/>
                      <a:pt x="3531" y="0"/>
                      <a:pt x="2867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52"/>
              <p:cNvSpPr/>
              <p:nvPr/>
            </p:nvSpPr>
            <p:spPr>
              <a:xfrm>
                <a:off x="2572850" y="3452925"/>
                <a:ext cx="68400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936" fill="none" extrusionOk="0">
                    <a:moveTo>
                      <a:pt x="2735" y="567"/>
                    </a:moveTo>
                    <a:cubicBezTo>
                      <a:pt x="2735" y="567"/>
                      <a:pt x="1101" y="0"/>
                      <a:pt x="167" y="1201"/>
                    </a:cubicBezTo>
                    <a:cubicBezTo>
                      <a:pt x="1568" y="2035"/>
                      <a:pt x="501" y="2935"/>
                      <a:pt x="0" y="2702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52"/>
              <p:cNvSpPr/>
              <p:nvPr/>
            </p:nvSpPr>
            <p:spPr>
              <a:xfrm>
                <a:off x="2315150" y="2948475"/>
                <a:ext cx="442675" cy="466925"/>
              </a:xfrm>
              <a:custGeom>
                <a:avLst/>
                <a:gdLst/>
                <a:ahLst/>
                <a:cxnLst/>
                <a:rect l="l" t="t" r="r" b="b"/>
                <a:pathLst>
                  <a:path w="17707" h="18677" extrusionOk="0">
                    <a:moveTo>
                      <a:pt x="2848" y="0"/>
                    </a:moveTo>
                    <a:cubicBezTo>
                      <a:pt x="1951" y="0"/>
                      <a:pt x="1003" y="74"/>
                      <a:pt x="1" y="230"/>
                    </a:cubicBezTo>
                    <a:cubicBezTo>
                      <a:pt x="1" y="230"/>
                      <a:pt x="3203" y="13907"/>
                      <a:pt x="12510" y="18677"/>
                    </a:cubicBezTo>
                    <a:cubicBezTo>
                      <a:pt x="17707" y="14289"/>
                      <a:pt x="15326" y="0"/>
                      <a:pt x="2848" y="0"/>
                    </a:cubicBez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52"/>
              <p:cNvSpPr/>
              <p:nvPr/>
            </p:nvSpPr>
            <p:spPr>
              <a:xfrm>
                <a:off x="2229275" y="3420400"/>
                <a:ext cx="119275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4771" h="2436" fill="none" extrusionOk="0">
                    <a:moveTo>
                      <a:pt x="0" y="1234"/>
                    </a:moveTo>
                    <a:cubicBezTo>
                      <a:pt x="0" y="1234"/>
                      <a:pt x="2035" y="2435"/>
                      <a:pt x="4770" y="0"/>
                    </a:cubicBezTo>
                  </a:path>
                </a:pathLst>
              </a:custGeom>
              <a:noFill/>
              <a:ln w="8350" cap="rnd" cmpd="sng">
                <a:solidFill>
                  <a:srgbClr val="22222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2" name="Google Shape;1572;p54"/>
          <p:cNvCxnSpPr/>
          <p:nvPr/>
        </p:nvCxnSpPr>
        <p:spPr>
          <a:xfrm>
            <a:off x="7660822" y="2808438"/>
            <a:ext cx="0" cy="31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3" name="Google Shape;1573;p54"/>
          <p:cNvCxnSpPr/>
          <p:nvPr/>
        </p:nvCxnSpPr>
        <p:spPr>
          <a:xfrm>
            <a:off x="1510663" y="2833838"/>
            <a:ext cx="0" cy="318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4" name="Google Shape;1574;p54"/>
          <p:cNvCxnSpPr/>
          <p:nvPr/>
        </p:nvCxnSpPr>
        <p:spPr>
          <a:xfrm>
            <a:off x="4581030" y="2876172"/>
            <a:ext cx="0" cy="279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5" name="Google Shape;1575;p54"/>
          <p:cNvCxnSpPr/>
          <p:nvPr/>
        </p:nvCxnSpPr>
        <p:spPr>
          <a:xfrm>
            <a:off x="3049843" y="3704219"/>
            <a:ext cx="0" cy="20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6" name="Google Shape;1576;p54"/>
          <p:cNvSpPr/>
          <p:nvPr/>
        </p:nvSpPr>
        <p:spPr>
          <a:xfrm rot="5400000">
            <a:off x="4021553" y="-1843311"/>
            <a:ext cx="1285882" cy="5316662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77" name="Google Shape;1577;p54"/>
          <p:cNvCxnSpPr/>
          <p:nvPr/>
        </p:nvCxnSpPr>
        <p:spPr>
          <a:xfrm>
            <a:off x="6137634" y="3729618"/>
            <a:ext cx="0" cy="202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78" name="Google Shape;1578;p54"/>
          <p:cNvCxnSpPr/>
          <p:nvPr/>
        </p:nvCxnSpPr>
        <p:spPr>
          <a:xfrm>
            <a:off x="1182504" y="3448872"/>
            <a:ext cx="7055400" cy="63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9" name="Google Shape;1579;p54"/>
          <p:cNvSpPr/>
          <p:nvPr/>
        </p:nvSpPr>
        <p:spPr>
          <a:xfrm>
            <a:off x="2590048" y="3091892"/>
            <a:ext cx="885810" cy="65252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0" name="Google Shape;1580;p54"/>
          <p:cNvSpPr/>
          <p:nvPr/>
        </p:nvSpPr>
        <p:spPr>
          <a:xfrm>
            <a:off x="4172007" y="3151159"/>
            <a:ext cx="885810" cy="65252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lt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1" name="Google Shape;1581;p54"/>
          <p:cNvSpPr/>
          <p:nvPr/>
        </p:nvSpPr>
        <p:spPr>
          <a:xfrm>
            <a:off x="5694711" y="3041092"/>
            <a:ext cx="885810" cy="65252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2" name="Google Shape;1582;p54"/>
          <p:cNvSpPr/>
          <p:nvPr/>
        </p:nvSpPr>
        <p:spPr>
          <a:xfrm>
            <a:off x="7251294" y="3134226"/>
            <a:ext cx="885810" cy="65252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3" name="Google Shape;1583;p54"/>
          <p:cNvSpPr/>
          <p:nvPr/>
        </p:nvSpPr>
        <p:spPr>
          <a:xfrm>
            <a:off x="1075824" y="3125758"/>
            <a:ext cx="885810" cy="652521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rgbClr val="1C90F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4" name="Google Shape;1584;p5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Українська мова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595" name="Google Shape;1595;p54"/>
          <p:cNvSpPr txBox="1"/>
          <p:nvPr/>
        </p:nvSpPr>
        <p:spPr>
          <a:xfrm>
            <a:off x="1244979" y="3203538"/>
            <a:ext cx="513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1</a:t>
            </a:r>
            <a:endParaRPr sz="300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6" name="Google Shape;1596;p54"/>
          <p:cNvSpPr txBox="1"/>
          <p:nvPr/>
        </p:nvSpPr>
        <p:spPr>
          <a:xfrm>
            <a:off x="2776137" y="3152738"/>
            <a:ext cx="513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endParaRPr sz="3000" dirty="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7" name="Google Shape;1597;p54"/>
          <p:cNvSpPr txBox="1"/>
          <p:nvPr/>
        </p:nvSpPr>
        <p:spPr>
          <a:xfrm>
            <a:off x="4366562" y="3212005"/>
            <a:ext cx="513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endParaRPr sz="300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8" name="Google Shape;1598;p54"/>
          <p:cNvSpPr txBox="1"/>
          <p:nvPr/>
        </p:nvSpPr>
        <p:spPr>
          <a:xfrm>
            <a:off x="5863867" y="3110405"/>
            <a:ext cx="513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4</a:t>
            </a:r>
            <a:endParaRPr sz="3000" dirty="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1599" name="Google Shape;1599;p54"/>
          <p:cNvSpPr txBox="1"/>
          <p:nvPr/>
        </p:nvSpPr>
        <p:spPr>
          <a:xfrm>
            <a:off x="7445850" y="3178138"/>
            <a:ext cx="513600" cy="5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Pacifico"/>
                <a:ea typeface="Pacifico"/>
                <a:cs typeface="Pacifico"/>
                <a:sym typeface="Pacifico"/>
              </a:rPr>
              <a:t>5</a:t>
            </a:r>
            <a:endParaRPr sz="3000">
              <a:solidFill>
                <a:schemeClr val="accent6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grpSp>
        <p:nvGrpSpPr>
          <p:cNvPr id="1600" name="Google Shape;1600;p54"/>
          <p:cNvGrpSpPr/>
          <p:nvPr/>
        </p:nvGrpSpPr>
        <p:grpSpPr>
          <a:xfrm rot="900067">
            <a:off x="879692" y="638389"/>
            <a:ext cx="513583" cy="520783"/>
            <a:chOff x="2637325" y="1550788"/>
            <a:chExt cx="461900" cy="468375"/>
          </a:xfrm>
        </p:grpSpPr>
        <p:grpSp>
          <p:nvGrpSpPr>
            <p:cNvPr id="1601" name="Google Shape;1601;p54"/>
            <p:cNvGrpSpPr/>
            <p:nvPr/>
          </p:nvGrpSpPr>
          <p:grpSpPr>
            <a:xfrm>
              <a:off x="2637325" y="1550788"/>
              <a:ext cx="461900" cy="468375"/>
              <a:chOff x="1901500" y="2911625"/>
              <a:chExt cx="461900" cy="468375"/>
            </a:xfrm>
          </p:grpSpPr>
          <p:sp>
            <p:nvSpPr>
              <p:cNvPr id="1602" name="Google Shape;1602;p54"/>
              <p:cNvSpPr/>
              <p:nvPr/>
            </p:nvSpPr>
            <p:spPr>
              <a:xfrm>
                <a:off x="2158325" y="2949300"/>
                <a:ext cx="675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708" extrusionOk="0">
                    <a:moveTo>
                      <a:pt x="1570" y="0"/>
                    </a:moveTo>
                    <a:lnTo>
                      <a:pt x="1" y="4289"/>
                    </a:lnTo>
                    <a:lnTo>
                      <a:pt x="1110" y="4708"/>
                    </a:lnTo>
                    <a:lnTo>
                      <a:pt x="2700" y="419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54"/>
              <p:cNvSpPr/>
              <p:nvPr/>
            </p:nvSpPr>
            <p:spPr>
              <a:xfrm>
                <a:off x="1901500" y="2958475"/>
                <a:ext cx="461900" cy="421525"/>
              </a:xfrm>
              <a:custGeom>
                <a:avLst/>
                <a:gdLst/>
                <a:ahLst/>
                <a:cxnLst/>
                <a:rect l="l" t="t" r="r" b="b"/>
                <a:pathLst>
                  <a:path w="18476" h="16861" extrusionOk="0">
                    <a:moveTo>
                      <a:pt x="7789" y="1"/>
                    </a:moveTo>
                    <a:cubicBezTo>
                      <a:pt x="5327" y="1"/>
                      <a:pt x="2698" y="2206"/>
                      <a:pt x="1465" y="5554"/>
                    </a:cubicBezTo>
                    <a:cubicBezTo>
                      <a:pt x="0" y="9509"/>
                      <a:pt x="1046" y="13568"/>
                      <a:pt x="3829" y="14593"/>
                    </a:cubicBezTo>
                    <a:cubicBezTo>
                      <a:pt x="4257" y="14754"/>
                      <a:pt x="4703" y="14831"/>
                      <a:pt x="5157" y="14831"/>
                    </a:cubicBezTo>
                    <a:cubicBezTo>
                      <a:pt x="5770" y="14831"/>
                      <a:pt x="6397" y="14691"/>
                      <a:pt x="7010" y="14426"/>
                    </a:cubicBezTo>
                    <a:cubicBezTo>
                      <a:pt x="7533" y="15472"/>
                      <a:pt x="8307" y="16246"/>
                      <a:pt x="9332" y="16623"/>
                    </a:cubicBezTo>
                    <a:cubicBezTo>
                      <a:pt x="9766" y="16784"/>
                      <a:pt x="10216" y="16861"/>
                      <a:pt x="10672" y="16861"/>
                    </a:cubicBezTo>
                    <a:cubicBezTo>
                      <a:pt x="13123" y="16861"/>
                      <a:pt x="15759" y="14642"/>
                      <a:pt x="17011" y="11308"/>
                    </a:cubicBezTo>
                    <a:cubicBezTo>
                      <a:pt x="18476" y="7333"/>
                      <a:pt x="17409" y="3295"/>
                      <a:pt x="14647" y="2269"/>
                    </a:cubicBezTo>
                    <a:cubicBezTo>
                      <a:pt x="14206" y="2107"/>
                      <a:pt x="13749" y="2031"/>
                      <a:pt x="13289" y="2031"/>
                    </a:cubicBezTo>
                    <a:cubicBezTo>
                      <a:pt x="12679" y="2031"/>
                      <a:pt x="12063" y="2166"/>
                      <a:pt x="11466" y="2416"/>
                    </a:cubicBezTo>
                    <a:cubicBezTo>
                      <a:pt x="10943" y="1391"/>
                      <a:pt x="10148" y="617"/>
                      <a:pt x="9144" y="240"/>
                    </a:cubicBezTo>
                    <a:cubicBezTo>
                      <a:pt x="8705" y="78"/>
                      <a:pt x="8250" y="1"/>
                      <a:pt x="77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54"/>
              <p:cNvSpPr/>
              <p:nvPr/>
            </p:nvSpPr>
            <p:spPr>
              <a:xfrm>
                <a:off x="2152050" y="2911625"/>
                <a:ext cx="4135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2282" extrusionOk="0">
                    <a:moveTo>
                      <a:pt x="398" y="1"/>
                    </a:moveTo>
                    <a:cubicBezTo>
                      <a:pt x="398" y="1"/>
                      <a:pt x="1" y="733"/>
                      <a:pt x="231" y="1382"/>
                    </a:cubicBezTo>
                    <a:cubicBezTo>
                      <a:pt x="482" y="2009"/>
                      <a:pt x="1256" y="2281"/>
                      <a:pt x="1256" y="2281"/>
                    </a:cubicBezTo>
                    <a:cubicBezTo>
                      <a:pt x="1256" y="2281"/>
                      <a:pt x="1654" y="1549"/>
                      <a:pt x="1423" y="921"/>
                    </a:cubicBezTo>
                    <a:cubicBezTo>
                      <a:pt x="1172" y="294"/>
                      <a:pt x="398" y="1"/>
                      <a:pt x="3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5" name="Google Shape;1605;p54"/>
            <p:cNvGrpSpPr/>
            <p:nvPr/>
          </p:nvGrpSpPr>
          <p:grpSpPr>
            <a:xfrm>
              <a:off x="2637325" y="1550788"/>
              <a:ext cx="461900" cy="468375"/>
              <a:chOff x="1901500" y="2911625"/>
              <a:chExt cx="461900" cy="468375"/>
            </a:xfrm>
          </p:grpSpPr>
          <p:sp>
            <p:nvSpPr>
              <p:cNvPr id="1606" name="Google Shape;1606;p54"/>
              <p:cNvSpPr/>
              <p:nvPr/>
            </p:nvSpPr>
            <p:spPr>
              <a:xfrm>
                <a:off x="2158325" y="2949300"/>
                <a:ext cx="67500" cy="117700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4708" extrusionOk="0">
                    <a:moveTo>
                      <a:pt x="1570" y="0"/>
                    </a:moveTo>
                    <a:lnTo>
                      <a:pt x="1" y="4289"/>
                    </a:lnTo>
                    <a:lnTo>
                      <a:pt x="1110" y="4708"/>
                    </a:lnTo>
                    <a:lnTo>
                      <a:pt x="2700" y="419"/>
                    </a:lnTo>
                    <a:lnTo>
                      <a:pt x="1570" y="0"/>
                    </a:lnTo>
                    <a:close/>
                  </a:path>
                </a:pathLst>
              </a:custGeom>
              <a:solidFill>
                <a:srgbClr val="1C90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54"/>
              <p:cNvSpPr/>
              <p:nvPr/>
            </p:nvSpPr>
            <p:spPr>
              <a:xfrm>
                <a:off x="1901500" y="2958475"/>
                <a:ext cx="461900" cy="421525"/>
              </a:xfrm>
              <a:custGeom>
                <a:avLst/>
                <a:gdLst/>
                <a:ahLst/>
                <a:cxnLst/>
                <a:rect l="l" t="t" r="r" b="b"/>
                <a:pathLst>
                  <a:path w="18476" h="16861" extrusionOk="0">
                    <a:moveTo>
                      <a:pt x="7789" y="1"/>
                    </a:moveTo>
                    <a:cubicBezTo>
                      <a:pt x="5327" y="1"/>
                      <a:pt x="2698" y="2206"/>
                      <a:pt x="1465" y="5554"/>
                    </a:cubicBezTo>
                    <a:cubicBezTo>
                      <a:pt x="0" y="9509"/>
                      <a:pt x="1046" y="13568"/>
                      <a:pt x="3829" y="14593"/>
                    </a:cubicBezTo>
                    <a:cubicBezTo>
                      <a:pt x="4257" y="14754"/>
                      <a:pt x="4703" y="14831"/>
                      <a:pt x="5157" y="14831"/>
                    </a:cubicBezTo>
                    <a:cubicBezTo>
                      <a:pt x="5770" y="14831"/>
                      <a:pt x="6397" y="14691"/>
                      <a:pt x="7010" y="14426"/>
                    </a:cubicBezTo>
                    <a:cubicBezTo>
                      <a:pt x="7533" y="15472"/>
                      <a:pt x="8307" y="16246"/>
                      <a:pt x="9332" y="16623"/>
                    </a:cubicBezTo>
                    <a:cubicBezTo>
                      <a:pt x="9766" y="16784"/>
                      <a:pt x="10216" y="16861"/>
                      <a:pt x="10672" y="16861"/>
                    </a:cubicBezTo>
                    <a:cubicBezTo>
                      <a:pt x="13123" y="16861"/>
                      <a:pt x="15759" y="14642"/>
                      <a:pt x="17011" y="11308"/>
                    </a:cubicBezTo>
                    <a:cubicBezTo>
                      <a:pt x="18476" y="7333"/>
                      <a:pt x="17409" y="3295"/>
                      <a:pt x="14647" y="2269"/>
                    </a:cubicBezTo>
                    <a:cubicBezTo>
                      <a:pt x="14206" y="2107"/>
                      <a:pt x="13749" y="2031"/>
                      <a:pt x="13289" y="2031"/>
                    </a:cubicBezTo>
                    <a:cubicBezTo>
                      <a:pt x="12679" y="2031"/>
                      <a:pt x="12063" y="2166"/>
                      <a:pt x="11466" y="2416"/>
                    </a:cubicBezTo>
                    <a:cubicBezTo>
                      <a:pt x="10943" y="1391"/>
                      <a:pt x="10148" y="617"/>
                      <a:pt x="9144" y="240"/>
                    </a:cubicBezTo>
                    <a:cubicBezTo>
                      <a:pt x="8705" y="78"/>
                      <a:pt x="8250" y="1"/>
                      <a:pt x="7789" y="1"/>
                    </a:cubicBezTo>
                    <a:close/>
                  </a:path>
                </a:pathLst>
              </a:custGeom>
              <a:solidFill>
                <a:srgbClr val="D13B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54"/>
              <p:cNvSpPr/>
              <p:nvPr/>
            </p:nvSpPr>
            <p:spPr>
              <a:xfrm>
                <a:off x="2152050" y="2911625"/>
                <a:ext cx="4135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2282" extrusionOk="0">
                    <a:moveTo>
                      <a:pt x="398" y="1"/>
                    </a:moveTo>
                    <a:cubicBezTo>
                      <a:pt x="398" y="1"/>
                      <a:pt x="1" y="733"/>
                      <a:pt x="231" y="1382"/>
                    </a:cubicBezTo>
                    <a:cubicBezTo>
                      <a:pt x="482" y="2009"/>
                      <a:pt x="1256" y="2281"/>
                      <a:pt x="1256" y="2281"/>
                    </a:cubicBezTo>
                    <a:cubicBezTo>
                      <a:pt x="1256" y="2281"/>
                      <a:pt x="1654" y="1549"/>
                      <a:pt x="1423" y="921"/>
                    </a:cubicBezTo>
                    <a:cubicBezTo>
                      <a:pt x="1172" y="294"/>
                      <a:pt x="398" y="1"/>
                      <a:pt x="398" y="1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" name="Прямоугольник 39"/>
          <p:cNvSpPr/>
          <p:nvPr/>
        </p:nvSpPr>
        <p:spPr>
          <a:xfrm>
            <a:off x="1413934" y="1480408"/>
            <a:ext cx="67140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uk-UA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Уроки української мови, у початковій школі, проходять надзвичайно цікаво та повчально для дітей. Під час проведення уроків ми використовували різні інтерактивні вправи, для кращого засвоєння нового матеріалу дітьми.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5803" y="2417862"/>
            <a:ext cx="18902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«Мозковий</a:t>
            </a:r>
            <a:r>
              <a:rPr lang="uk-UA" dirty="0"/>
              <a:t> </a:t>
            </a:r>
            <a:r>
              <a:rPr lang="uk-UA" b="1" dirty="0"/>
              <a:t>штурм»</a:t>
            </a:r>
            <a:endParaRPr lang="uk-UA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466255" y="3975729"/>
            <a:ext cx="12650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«Мікрофон</a:t>
            </a:r>
            <a:r>
              <a:rPr lang="uk-UA" dirty="0"/>
              <a:t>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448936" y="2417862"/>
            <a:ext cx="22461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«Незакінчене речення</a:t>
            </a:r>
            <a:r>
              <a:rPr lang="uk-UA" dirty="0"/>
              <a:t>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23821" y="4034995"/>
            <a:ext cx="2012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«</a:t>
            </a:r>
            <a:r>
              <a:rPr lang="uk-UA" b="1" dirty="0"/>
              <a:t>Асоціативний кущ»</a:t>
            </a:r>
            <a:endParaRPr lang="uk-UA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916573" y="2417862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«Кошик ідей»</a:t>
            </a:r>
            <a:endParaRPr lang="uk-UA" dirty="0"/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46"/>
          <p:cNvSpPr txBox="1">
            <a:spLocks noGrp="1"/>
          </p:cNvSpPr>
          <p:nvPr>
            <p:ph type="body" idx="1"/>
          </p:nvPr>
        </p:nvSpPr>
        <p:spPr>
          <a:xfrm>
            <a:off x="558802" y="1428475"/>
            <a:ext cx="5139266" cy="25339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При проведені уроків математики  ми дотримувалися загально-дидактичних вимог: намагалася визначити оптимальний зміст уроку відповідно до вимог шкільної програми, вибирали найбільш раціональні методи, прийоми і засоби навчання, що могли забезпечити пізнавальну активність і творчий розвиток учнів.</a:t>
            </a:r>
          </a:p>
          <a:p>
            <a:pPr fontAlgn="base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На уроках були забезпечена досить висока працездатність, всі учні були залучені до роботи, працювали активно і плідно.</a:t>
            </a:r>
          </a:p>
          <a:p>
            <a:pPr fontAlgn="base"/>
            <a:r>
              <a:rPr lang="uk-UA" sz="1400" dirty="0">
                <a:latin typeface="Times New Roman" pitchFamily="18" charset="0"/>
                <a:cs typeface="Times New Roman" pitchFamily="18" charset="0"/>
              </a:rPr>
              <a:t> Доцільно й уміло  студенти використовували  фронтальну, індивідуальну, колективну та самостійну роботу.</a:t>
            </a:r>
          </a:p>
        </p:txBody>
      </p:sp>
      <p:sp>
        <p:nvSpPr>
          <p:cNvPr id="1045" name="Google Shape;1045;p46"/>
          <p:cNvSpPr/>
          <p:nvPr/>
        </p:nvSpPr>
        <p:spPr>
          <a:xfrm rot="-5399515" flipH="1">
            <a:off x="3933026" y="-1618810"/>
            <a:ext cx="1277949" cy="4890319"/>
          </a:xfrm>
          <a:custGeom>
            <a:avLst/>
            <a:gdLst/>
            <a:ahLst/>
            <a:cxnLst/>
            <a:rect l="l" t="t" r="r" b="b"/>
            <a:pathLst>
              <a:path w="72119" h="74211" extrusionOk="0">
                <a:moveTo>
                  <a:pt x="32802" y="0"/>
                </a:moveTo>
                <a:cubicBezTo>
                  <a:pt x="29871" y="0"/>
                  <a:pt x="26967" y="343"/>
                  <a:pt x="24218" y="1036"/>
                </a:cubicBezTo>
                <a:cubicBezTo>
                  <a:pt x="19948" y="2103"/>
                  <a:pt x="15879" y="4905"/>
                  <a:pt x="14511" y="9075"/>
                </a:cubicBezTo>
                <a:cubicBezTo>
                  <a:pt x="13944" y="10809"/>
                  <a:pt x="13844" y="12677"/>
                  <a:pt x="13310" y="14445"/>
                </a:cubicBezTo>
                <a:cubicBezTo>
                  <a:pt x="12343" y="17414"/>
                  <a:pt x="10075" y="19749"/>
                  <a:pt x="8006" y="22118"/>
                </a:cubicBezTo>
                <a:cubicBezTo>
                  <a:pt x="5038" y="25587"/>
                  <a:pt x="2336" y="29456"/>
                  <a:pt x="1168" y="33893"/>
                </a:cubicBezTo>
                <a:cubicBezTo>
                  <a:pt x="1" y="38329"/>
                  <a:pt x="568" y="43399"/>
                  <a:pt x="3503" y="46902"/>
                </a:cubicBezTo>
                <a:cubicBezTo>
                  <a:pt x="5805" y="49604"/>
                  <a:pt x="9641" y="51872"/>
                  <a:pt x="9307" y="55408"/>
                </a:cubicBezTo>
                <a:cubicBezTo>
                  <a:pt x="9207" y="56709"/>
                  <a:pt x="8507" y="57877"/>
                  <a:pt x="8073" y="59144"/>
                </a:cubicBezTo>
                <a:cubicBezTo>
                  <a:pt x="6405" y="64081"/>
                  <a:pt x="10675" y="70486"/>
                  <a:pt x="15478" y="72454"/>
                </a:cubicBezTo>
                <a:cubicBezTo>
                  <a:pt x="17855" y="73427"/>
                  <a:pt x="20561" y="73751"/>
                  <a:pt x="23152" y="73751"/>
                </a:cubicBezTo>
                <a:cubicBezTo>
                  <a:pt x="28199" y="73751"/>
                  <a:pt x="32810" y="72520"/>
                  <a:pt x="33691" y="72454"/>
                </a:cubicBezTo>
                <a:cubicBezTo>
                  <a:pt x="34102" y="72419"/>
                  <a:pt x="34528" y="72404"/>
                  <a:pt x="34964" y="72404"/>
                </a:cubicBezTo>
                <a:cubicBezTo>
                  <a:pt x="38357" y="72404"/>
                  <a:pt x="42367" y="73321"/>
                  <a:pt x="44466" y="73321"/>
                </a:cubicBezTo>
                <a:cubicBezTo>
                  <a:pt x="46200" y="73321"/>
                  <a:pt x="49091" y="74210"/>
                  <a:pt x="52526" y="74210"/>
                </a:cubicBezTo>
                <a:cubicBezTo>
                  <a:pt x="54243" y="74210"/>
                  <a:pt x="56096" y="73988"/>
                  <a:pt x="58009" y="73321"/>
                </a:cubicBezTo>
                <a:cubicBezTo>
                  <a:pt x="61211" y="72220"/>
                  <a:pt x="65915" y="70019"/>
                  <a:pt x="68783" y="61813"/>
                </a:cubicBezTo>
                <a:cubicBezTo>
                  <a:pt x="71218" y="54874"/>
                  <a:pt x="72119" y="47469"/>
                  <a:pt x="68717" y="40964"/>
                </a:cubicBezTo>
                <a:cubicBezTo>
                  <a:pt x="66949" y="37562"/>
                  <a:pt x="64247" y="34526"/>
                  <a:pt x="63379" y="30790"/>
                </a:cubicBezTo>
                <a:cubicBezTo>
                  <a:pt x="62846" y="28422"/>
                  <a:pt x="63046" y="25987"/>
                  <a:pt x="62912" y="23585"/>
                </a:cubicBezTo>
                <a:cubicBezTo>
                  <a:pt x="62027" y="8141"/>
                  <a:pt x="47087" y="0"/>
                  <a:pt x="32802" y="0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4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Математика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047" name="Google Shape;1047;p46"/>
          <p:cNvGrpSpPr/>
          <p:nvPr/>
        </p:nvGrpSpPr>
        <p:grpSpPr>
          <a:xfrm>
            <a:off x="1208227" y="497696"/>
            <a:ext cx="334117" cy="460989"/>
            <a:chOff x="1208227" y="497696"/>
            <a:chExt cx="334117" cy="460989"/>
          </a:xfrm>
        </p:grpSpPr>
        <p:grpSp>
          <p:nvGrpSpPr>
            <p:cNvPr id="1048" name="Google Shape;1048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49" name="Google Shape;1049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2" name="Google Shape;1052;p46"/>
            <p:cNvGrpSpPr/>
            <p:nvPr/>
          </p:nvGrpSpPr>
          <p:grpSpPr>
            <a:xfrm rot="-899960">
              <a:off x="1257839" y="521034"/>
              <a:ext cx="234893" cy="414313"/>
              <a:chOff x="2807475" y="1823075"/>
              <a:chExt cx="234900" cy="414325"/>
            </a:xfrm>
          </p:grpSpPr>
          <p:sp>
            <p:nvSpPr>
              <p:cNvPr id="1053" name="Google Shape;1053;p46"/>
              <p:cNvSpPr/>
              <p:nvPr/>
            </p:nvSpPr>
            <p:spPr>
              <a:xfrm>
                <a:off x="2886475" y="2154725"/>
                <a:ext cx="83200" cy="82675"/>
              </a:xfrm>
              <a:custGeom>
                <a:avLst/>
                <a:gdLst/>
                <a:ahLst/>
                <a:cxnLst/>
                <a:rect l="l" t="t" r="r" b="b"/>
                <a:pathLst>
                  <a:path w="3328" h="3307" extrusionOk="0">
                    <a:moveTo>
                      <a:pt x="1632" y="0"/>
                    </a:moveTo>
                    <a:cubicBezTo>
                      <a:pt x="733" y="21"/>
                      <a:pt x="0" y="774"/>
                      <a:pt x="0" y="1674"/>
                    </a:cubicBezTo>
                    <a:cubicBezTo>
                      <a:pt x="21" y="2582"/>
                      <a:pt x="754" y="3306"/>
                      <a:pt x="1637" y="3306"/>
                    </a:cubicBezTo>
                    <a:cubicBezTo>
                      <a:pt x="1649" y="3306"/>
                      <a:pt x="1662" y="3306"/>
                      <a:pt x="1674" y="3306"/>
                    </a:cubicBezTo>
                    <a:cubicBezTo>
                      <a:pt x="2595" y="3306"/>
                      <a:pt x="3327" y="2553"/>
                      <a:pt x="3306" y="1632"/>
                    </a:cubicBezTo>
                    <a:cubicBezTo>
                      <a:pt x="3306" y="732"/>
                      <a:pt x="2553" y="0"/>
                      <a:pt x="1632" y="0"/>
                    </a:cubicBezTo>
                    <a:close/>
                  </a:path>
                </a:pathLst>
              </a:custGeom>
              <a:solidFill>
                <a:srgbClr val="02B4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2807475" y="1823075"/>
                <a:ext cx="234900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9396" h="9166" extrusionOk="0">
                    <a:moveTo>
                      <a:pt x="4685" y="0"/>
                    </a:moveTo>
                    <a:cubicBezTo>
                      <a:pt x="4672" y="0"/>
                      <a:pt x="4659" y="0"/>
                      <a:pt x="4646" y="1"/>
                    </a:cubicBezTo>
                    <a:cubicBezTo>
                      <a:pt x="2072" y="42"/>
                      <a:pt x="1" y="2156"/>
                      <a:pt x="22" y="4729"/>
                    </a:cubicBezTo>
                    <a:cubicBezTo>
                      <a:pt x="43" y="5943"/>
                      <a:pt x="1298" y="9165"/>
                      <a:pt x="1298" y="9165"/>
                    </a:cubicBezTo>
                    <a:lnTo>
                      <a:pt x="8203" y="9081"/>
                    </a:lnTo>
                    <a:cubicBezTo>
                      <a:pt x="8203" y="9081"/>
                      <a:pt x="9396" y="5838"/>
                      <a:pt x="9375" y="4625"/>
                    </a:cubicBezTo>
                    <a:cubicBezTo>
                      <a:pt x="9354" y="2064"/>
                      <a:pt x="7262" y="0"/>
                      <a:pt x="4685" y="0"/>
                    </a:cubicBezTo>
                    <a:close/>
                  </a:path>
                </a:pathLst>
              </a:custGeom>
              <a:solidFill>
                <a:srgbClr val="FA74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2815325" y="2050100"/>
                <a:ext cx="223400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5861" extrusionOk="0">
                    <a:moveTo>
                      <a:pt x="7973" y="0"/>
                    </a:moveTo>
                    <a:lnTo>
                      <a:pt x="900" y="84"/>
                    </a:lnTo>
                    <a:cubicBezTo>
                      <a:pt x="398" y="84"/>
                      <a:pt x="1" y="503"/>
                      <a:pt x="1" y="1005"/>
                    </a:cubicBezTo>
                    <a:cubicBezTo>
                      <a:pt x="1" y="1298"/>
                      <a:pt x="147" y="1570"/>
                      <a:pt x="377" y="1737"/>
                    </a:cubicBezTo>
                    <a:cubicBezTo>
                      <a:pt x="147" y="1904"/>
                      <a:pt x="22" y="2156"/>
                      <a:pt x="22" y="2448"/>
                    </a:cubicBezTo>
                    <a:cubicBezTo>
                      <a:pt x="22" y="2741"/>
                      <a:pt x="168" y="3013"/>
                      <a:pt x="377" y="3181"/>
                    </a:cubicBezTo>
                    <a:cubicBezTo>
                      <a:pt x="168" y="3348"/>
                      <a:pt x="22" y="3620"/>
                      <a:pt x="22" y="3913"/>
                    </a:cubicBezTo>
                    <a:cubicBezTo>
                      <a:pt x="43" y="4415"/>
                      <a:pt x="440" y="4813"/>
                      <a:pt x="963" y="4813"/>
                    </a:cubicBezTo>
                    <a:lnTo>
                      <a:pt x="2009" y="4792"/>
                    </a:lnTo>
                    <a:lnTo>
                      <a:pt x="2009" y="4792"/>
                    </a:lnTo>
                    <a:cubicBezTo>
                      <a:pt x="1821" y="4897"/>
                      <a:pt x="1696" y="5085"/>
                      <a:pt x="1716" y="5294"/>
                    </a:cubicBezTo>
                    <a:cubicBezTo>
                      <a:pt x="1716" y="5616"/>
                      <a:pt x="1948" y="5860"/>
                      <a:pt x="2245" y="5860"/>
                    </a:cubicBezTo>
                    <a:cubicBezTo>
                      <a:pt x="2257" y="5860"/>
                      <a:pt x="2269" y="5860"/>
                      <a:pt x="2281" y="5859"/>
                    </a:cubicBezTo>
                    <a:lnTo>
                      <a:pt x="6717" y="5817"/>
                    </a:lnTo>
                    <a:cubicBezTo>
                      <a:pt x="7031" y="5817"/>
                      <a:pt x="7282" y="5566"/>
                      <a:pt x="7282" y="5231"/>
                    </a:cubicBezTo>
                    <a:cubicBezTo>
                      <a:pt x="7282" y="5022"/>
                      <a:pt x="7157" y="4834"/>
                      <a:pt x="6968" y="4750"/>
                    </a:cubicBezTo>
                    <a:lnTo>
                      <a:pt x="8035" y="4729"/>
                    </a:lnTo>
                    <a:cubicBezTo>
                      <a:pt x="8538" y="4729"/>
                      <a:pt x="8935" y="4311"/>
                      <a:pt x="8935" y="3809"/>
                    </a:cubicBezTo>
                    <a:cubicBezTo>
                      <a:pt x="8935" y="3516"/>
                      <a:pt x="8789" y="3244"/>
                      <a:pt x="8559" y="3076"/>
                    </a:cubicBezTo>
                    <a:cubicBezTo>
                      <a:pt x="8789" y="2909"/>
                      <a:pt x="8914" y="2658"/>
                      <a:pt x="8914" y="2365"/>
                    </a:cubicBezTo>
                    <a:cubicBezTo>
                      <a:pt x="8914" y="2051"/>
                      <a:pt x="8768" y="1800"/>
                      <a:pt x="8538" y="1632"/>
                    </a:cubicBezTo>
                    <a:cubicBezTo>
                      <a:pt x="8768" y="1465"/>
                      <a:pt x="8893" y="1193"/>
                      <a:pt x="8893" y="900"/>
                    </a:cubicBezTo>
                    <a:cubicBezTo>
                      <a:pt x="8893" y="398"/>
                      <a:pt x="8475" y="0"/>
                      <a:pt x="7973" y="0"/>
                    </a:cubicBezTo>
                    <a:close/>
                  </a:path>
                </a:pathLst>
              </a:custGeom>
              <a:solidFill>
                <a:srgbClr val="2A47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2467" y="3854233"/>
            <a:ext cx="2169583" cy="109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4933" y="1282232"/>
            <a:ext cx="1430866" cy="31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" name="Google Shape;2621;p63"/>
          <p:cNvSpPr/>
          <p:nvPr/>
        </p:nvSpPr>
        <p:spPr>
          <a:xfrm rot="5400000" flipH="1">
            <a:off x="4502517" y="-718967"/>
            <a:ext cx="1411875" cy="2849808"/>
          </a:xfrm>
          <a:custGeom>
            <a:avLst/>
            <a:gdLst/>
            <a:ahLst/>
            <a:cxnLst/>
            <a:rect l="l" t="t" r="r" b="b"/>
            <a:pathLst>
              <a:path w="56475" h="59782" extrusionOk="0">
                <a:moveTo>
                  <a:pt x="24675" y="0"/>
                </a:moveTo>
                <a:cubicBezTo>
                  <a:pt x="22080" y="0"/>
                  <a:pt x="19705" y="174"/>
                  <a:pt x="17880" y="420"/>
                </a:cubicBezTo>
                <a:cubicBezTo>
                  <a:pt x="13643" y="987"/>
                  <a:pt x="9107" y="2421"/>
                  <a:pt x="6805" y="6024"/>
                </a:cubicBezTo>
                <a:cubicBezTo>
                  <a:pt x="3136" y="11828"/>
                  <a:pt x="7139" y="19533"/>
                  <a:pt x="5671" y="26238"/>
                </a:cubicBezTo>
                <a:cubicBezTo>
                  <a:pt x="4670" y="30841"/>
                  <a:pt x="1101" y="34644"/>
                  <a:pt x="567" y="39347"/>
                </a:cubicBezTo>
                <a:cubicBezTo>
                  <a:pt x="0" y="43951"/>
                  <a:pt x="2602" y="48521"/>
                  <a:pt x="6205" y="51423"/>
                </a:cubicBezTo>
                <a:cubicBezTo>
                  <a:pt x="9841" y="54358"/>
                  <a:pt x="14344" y="55926"/>
                  <a:pt x="18780" y="57227"/>
                </a:cubicBezTo>
                <a:cubicBezTo>
                  <a:pt x="23668" y="58655"/>
                  <a:pt x="28938" y="59782"/>
                  <a:pt x="34021" y="59782"/>
                </a:cubicBezTo>
                <a:cubicBezTo>
                  <a:pt x="38790" y="59782"/>
                  <a:pt x="43395" y="58790"/>
                  <a:pt x="47368" y="56126"/>
                </a:cubicBezTo>
                <a:cubicBezTo>
                  <a:pt x="53172" y="52257"/>
                  <a:pt x="56474" y="45118"/>
                  <a:pt x="56241" y="38147"/>
                </a:cubicBezTo>
                <a:cubicBezTo>
                  <a:pt x="56007" y="31175"/>
                  <a:pt x="52404" y="24504"/>
                  <a:pt x="47034" y="20034"/>
                </a:cubicBezTo>
                <a:cubicBezTo>
                  <a:pt x="46400" y="19533"/>
                  <a:pt x="45733" y="19000"/>
                  <a:pt x="45399" y="18266"/>
                </a:cubicBezTo>
                <a:cubicBezTo>
                  <a:pt x="44766" y="16965"/>
                  <a:pt x="45366" y="15464"/>
                  <a:pt x="45700" y="14063"/>
                </a:cubicBezTo>
                <a:cubicBezTo>
                  <a:pt x="48275" y="2648"/>
                  <a:pt x="34794" y="0"/>
                  <a:pt x="24675" y="0"/>
                </a:cubicBezTo>
                <a:close/>
              </a:path>
            </a:pathLst>
          </a:custGeom>
          <a:solidFill>
            <a:srgbClr val="1C90F3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2" name="Google Shape;2622;p63"/>
          <p:cNvGrpSpPr/>
          <p:nvPr/>
        </p:nvGrpSpPr>
        <p:grpSpPr>
          <a:xfrm>
            <a:off x="527599" y="1310275"/>
            <a:ext cx="3246461" cy="2819752"/>
            <a:chOff x="5132202" y="929275"/>
            <a:chExt cx="3246461" cy="2819752"/>
          </a:xfrm>
        </p:grpSpPr>
        <p:sp>
          <p:nvSpPr>
            <p:cNvPr id="2623" name="Google Shape;2623;p63"/>
            <p:cNvSpPr/>
            <p:nvPr/>
          </p:nvSpPr>
          <p:spPr>
            <a:xfrm>
              <a:off x="6005926" y="3312083"/>
              <a:ext cx="105563" cy="8374"/>
            </a:xfrm>
            <a:custGeom>
              <a:avLst/>
              <a:gdLst/>
              <a:ahLst/>
              <a:cxnLst/>
              <a:rect l="l" t="t" r="r" b="b"/>
              <a:pathLst>
                <a:path w="5471" h="434" extrusionOk="0">
                  <a:moveTo>
                    <a:pt x="0" y="0"/>
                  </a:moveTo>
                  <a:lnTo>
                    <a:pt x="0" y="434"/>
                  </a:lnTo>
                  <a:lnTo>
                    <a:pt x="5471" y="434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3"/>
            <p:cNvSpPr/>
            <p:nvPr/>
          </p:nvSpPr>
          <p:spPr>
            <a:xfrm>
              <a:off x="6005926" y="3324953"/>
              <a:ext cx="105563" cy="7737"/>
            </a:xfrm>
            <a:custGeom>
              <a:avLst/>
              <a:gdLst/>
              <a:ahLst/>
              <a:cxnLst/>
              <a:rect l="l" t="t" r="r" b="b"/>
              <a:pathLst>
                <a:path w="5471" h="401" extrusionOk="0">
                  <a:moveTo>
                    <a:pt x="0" y="0"/>
                  </a:moveTo>
                  <a:lnTo>
                    <a:pt x="0" y="401"/>
                  </a:lnTo>
                  <a:lnTo>
                    <a:pt x="5471" y="401"/>
                  </a:lnTo>
                  <a:lnTo>
                    <a:pt x="5471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3"/>
            <p:cNvSpPr/>
            <p:nvPr/>
          </p:nvSpPr>
          <p:spPr>
            <a:xfrm>
              <a:off x="6005926" y="3337187"/>
              <a:ext cx="32840" cy="8374"/>
            </a:xfrm>
            <a:custGeom>
              <a:avLst/>
              <a:gdLst/>
              <a:ahLst/>
              <a:cxnLst/>
              <a:rect l="l" t="t" r="r" b="b"/>
              <a:pathLst>
                <a:path w="1702" h="434" extrusionOk="0">
                  <a:moveTo>
                    <a:pt x="0" y="0"/>
                  </a:moveTo>
                  <a:lnTo>
                    <a:pt x="0" y="434"/>
                  </a:lnTo>
                  <a:lnTo>
                    <a:pt x="1701" y="434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3"/>
            <p:cNvSpPr/>
            <p:nvPr/>
          </p:nvSpPr>
          <p:spPr>
            <a:xfrm>
              <a:off x="6005926" y="3349401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3"/>
            <p:cNvSpPr/>
            <p:nvPr/>
          </p:nvSpPr>
          <p:spPr>
            <a:xfrm>
              <a:off x="6005926" y="3362291"/>
              <a:ext cx="32840" cy="7737"/>
            </a:xfrm>
            <a:custGeom>
              <a:avLst/>
              <a:gdLst/>
              <a:ahLst/>
              <a:cxnLst/>
              <a:rect l="l" t="t" r="r" b="b"/>
              <a:pathLst>
                <a:path w="1702" h="401" extrusionOk="0">
                  <a:moveTo>
                    <a:pt x="0" y="0"/>
                  </a:moveTo>
                  <a:lnTo>
                    <a:pt x="0" y="400"/>
                  </a:lnTo>
                  <a:lnTo>
                    <a:pt x="1701" y="400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3"/>
            <p:cNvSpPr/>
            <p:nvPr/>
          </p:nvSpPr>
          <p:spPr>
            <a:xfrm>
              <a:off x="6005926" y="3374505"/>
              <a:ext cx="32840" cy="8393"/>
            </a:xfrm>
            <a:custGeom>
              <a:avLst/>
              <a:gdLst/>
              <a:ahLst/>
              <a:cxnLst/>
              <a:rect l="l" t="t" r="r" b="b"/>
              <a:pathLst>
                <a:path w="1702" h="435" extrusionOk="0">
                  <a:moveTo>
                    <a:pt x="0" y="1"/>
                  </a:moveTo>
                  <a:lnTo>
                    <a:pt x="0" y="435"/>
                  </a:lnTo>
                  <a:lnTo>
                    <a:pt x="1701" y="435"/>
                  </a:lnTo>
                  <a:lnTo>
                    <a:pt x="1701" y="1"/>
                  </a:ln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3"/>
            <p:cNvSpPr/>
            <p:nvPr/>
          </p:nvSpPr>
          <p:spPr>
            <a:xfrm>
              <a:off x="6058043" y="3337187"/>
              <a:ext cx="44436" cy="44417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002" y="0"/>
                  </a:moveTo>
                  <a:cubicBezTo>
                    <a:pt x="868" y="0"/>
                    <a:pt x="768" y="100"/>
                    <a:pt x="768" y="234"/>
                  </a:cubicBezTo>
                  <a:lnTo>
                    <a:pt x="768" y="534"/>
                  </a:lnTo>
                  <a:cubicBezTo>
                    <a:pt x="768" y="667"/>
                    <a:pt x="668" y="767"/>
                    <a:pt x="535" y="767"/>
                  </a:cubicBezTo>
                  <a:lnTo>
                    <a:pt x="234" y="767"/>
                  </a:lnTo>
                  <a:cubicBezTo>
                    <a:pt x="101" y="767"/>
                    <a:pt x="1" y="867"/>
                    <a:pt x="1" y="1001"/>
                  </a:cubicBezTo>
                  <a:lnTo>
                    <a:pt x="1" y="1301"/>
                  </a:lnTo>
                  <a:cubicBezTo>
                    <a:pt x="1" y="1435"/>
                    <a:pt x="101" y="1535"/>
                    <a:pt x="234" y="1535"/>
                  </a:cubicBezTo>
                  <a:lnTo>
                    <a:pt x="535" y="1535"/>
                  </a:lnTo>
                  <a:cubicBezTo>
                    <a:pt x="668" y="1535"/>
                    <a:pt x="768" y="1668"/>
                    <a:pt x="768" y="1801"/>
                  </a:cubicBezTo>
                  <a:lnTo>
                    <a:pt x="768" y="2068"/>
                  </a:lnTo>
                  <a:cubicBezTo>
                    <a:pt x="768" y="2202"/>
                    <a:pt x="868" y="2302"/>
                    <a:pt x="1002" y="2302"/>
                  </a:cubicBezTo>
                  <a:lnTo>
                    <a:pt x="1302" y="2302"/>
                  </a:lnTo>
                  <a:cubicBezTo>
                    <a:pt x="1435" y="2302"/>
                    <a:pt x="1535" y="2202"/>
                    <a:pt x="1535" y="2068"/>
                  </a:cubicBezTo>
                  <a:lnTo>
                    <a:pt x="1535" y="1801"/>
                  </a:lnTo>
                  <a:cubicBezTo>
                    <a:pt x="1535" y="1668"/>
                    <a:pt x="1635" y="1535"/>
                    <a:pt x="1802" y="1535"/>
                  </a:cubicBezTo>
                  <a:lnTo>
                    <a:pt x="2069" y="1535"/>
                  </a:lnTo>
                  <a:cubicBezTo>
                    <a:pt x="2203" y="1535"/>
                    <a:pt x="2303" y="1435"/>
                    <a:pt x="2303" y="1301"/>
                  </a:cubicBezTo>
                  <a:lnTo>
                    <a:pt x="2303" y="1001"/>
                  </a:lnTo>
                  <a:cubicBezTo>
                    <a:pt x="2303" y="867"/>
                    <a:pt x="2203" y="767"/>
                    <a:pt x="2069" y="767"/>
                  </a:cubicBezTo>
                  <a:lnTo>
                    <a:pt x="1802" y="767"/>
                  </a:lnTo>
                  <a:cubicBezTo>
                    <a:pt x="1669" y="767"/>
                    <a:pt x="1535" y="667"/>
                    <a:pt x="1535" y="534"/>
                  </a:cubicBezTo>
                  <a:lnTo>
                    <a:pt x="1535" y="234"/>
                  </a:lnTo>
                  <a:cubicBezTo>
                    <a:pt x="1535" y="100"/>
                    <a:pt x="1435" y="0"/>
                    <a:pt x="1302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3"/>
            <p:cNvSpPr/>
            <p:nvPr/>
          </p:nvSpPr>
          <p:spPr>
            <a:xfrm>
              <a:off x="6244708" y="333975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1" y="1"/>
                    <a:pt x="1" y="167"/>
                    <a:pt x="1" y="401"/>
                  </a:cubicBezTo>
                  <a:cubicBezTo>
                    <a:pt x="1" y="634"/>
                    <a:pt x="201" y="835"/>
                    <a:pt x="434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3"/>
            <p:cNvSpPr/>
            <p:nvPr/>
          </p:nvSpPr>
          <p:spPr>
            <a:xfrm>
              <a:off x="6278186" y="333975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00" y="1"/>
                  </a:moveTo>
                  <a:cubicBezTo>
                    <a:pt x="167" y="1"/>
                    <a:pt x="0" y="167"/>
                    <a:pt x="0" y="401"/>
                  </a:cubicBezTo>
                  <a:cubicBezTo>
                    <a:pt x="0" y="634"/>
                    <a:pt x="167" y="835"/>
                    <a:pt x="400" y="835"/>
                  </a:cubicBezTo>
                  <a:cubicBezTo>
                    <a:pt x="634" y="835"/>
                    <a:pt x="834" y="634"/>
                    <a:pt x="834" y="401"/>
                  </a:cubicBezTo>
                  <a:cubicBezTo>
                    <a:pt x="834" y="167"/>
                    <a:pt x="634" y="1"/>
                    <a:pt x="400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3"/>
            <p:cNvSpPr/>
            <p:nvPr/>
          </p:nvSpPr>
          <p:spPr>
            <a:xfrm>
              <a:off x="6311007" y="3339753"/>
              <a:ext cx="16111" cy="16111"/>
            </a:xfrm>
            <a:custGeom>
              <a:avLst/>
              <a:gdLst/>
              <a:ahLst/>
              <a:cxnLst/>
              <a:rect l="l" t="t" r="r" b="b"/>
              <a:pathLst>
                <a:path w="835" h="835" extrusionOk="0">
                  <a:moveTo>
                    <a:pt x="434" y="1"/>
                  </a:moveTo>
                  <a:cubicBezTo>
                    <a:pt x="200" y="1"/>
                    <a:pt x="0" y="167"/>
                    <a:pt x="0" y="401"/>
                  </a:cubicBezTo>
                  <a:cubicBezTo>
                    <a:pt x="0" y="634"/>
                    <a:pt x="200" y="835"/>
                    <a:pt x="434" y="835"/>
                  </a:cubicBezTo>
                  <a:cubicBezTo>
                    <a:pt x="667" y="835"/>
                    <a:pt x="834" y="634"/>
                    <a:pt x="834" y="401"/>
                  </a:cubicBezTo>
                  <a:cubicBezTo>
                    <a:pt x="834" y="167"/>
                    <a:pt x="667" y="1"/>
                    <a:pt x="434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3"/>
            <p:cNvSpPr/>
            <p:nvPr/>
          </p:nvSpPr>
          <p:spPr>
            <a:xfrm>
              <a:off x="5132202" y="929275"/>
              <a:ext cx="3246461" cy="2819752"/>
            </a:xfrm>
            <a:custGeom>
              <a:avLst/>
              <a:gdLst/>
              <a:ahLst/>
              <a:cxnLst/>
              <a:rect l="l" t="t" r="r" b="b"/>
              <a:pathLst>
                <a:path w="168254" h="146139" extrusionOk="0">
                  <a:moveTo>
                    <a:pt x="4437" y="1"/>
                  </a:moveTo>
                  <a:cubicBezTo>
                    <a:pt x="2002" y="1"/>
                    <a:pt x="0" y="1969"/>
                    <a:pt x="0" y="4437"/>
                  </a:cubicBezTo>
                  <a:lnTo>
                    <a:pt x="0" y="141702"/>
                  </a:lnTo>
                  <a:cubicBezTo>
                    <a:pt x="0" y="144137"/>
                    <a:pt x="2002" y="146139"/>
                    <a:pt x="4437" y="146139"/>
                  </a:cubicBezTo>
                  <a:lnTo>
                    <a:pt x="163817" y="146139"/>
                  </a:lnTo>
                  <a:cubicBezTo>
                    <a:pt x="166252" y="146139"/>
                    <a:pt x="168254" y="144137"/>
                    <a:pt x="168254" y="141702"/>
                  </a:cubicBezTo>
                  <a:lnTo>
                    <a:pt x="168254" y="4437"/>
                  </a:lnTo>
                  <a:cubicBezTo>
                    <a:pt x="168254" y="1969"/>
                    <a:pt x="166252" y="1"/>
                    <a:pt x="163817" y="1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34" name="Google Shape;2634;p63"/>
          <p:cNvPicPr preferRelativeResize="0"/>
          <p:nvPr/>
        </p:nvPicPr>
        <p:blipFill rotWithShape="1">
          <a:blip r:embed="rId3">
            <a:alphaModFix/>
          </a:blip>
          <a:srcRect l="16904" r="16904"/>
          <a:stretch/>
        </p:blipFill>
        <p:spPr>
          <a:xfrm>
            <a:off x="799712" y="1603258"/>
            <a:ext cx="2668375" cy="2267649"/>
          </a:xfrm>
          <a:prstGeom prst="rect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35" name="Google Shape;2635;p63"/>
          <p:cNvSpPr txBox="1">
            <a:spLocks noGrp="1"/>
          </p:cNvSpPr>
          <p:nvPr>
            <p:ph type="title"/>
          </p:nvPr>
        </p:nvSpPr>
        <p:spPr>
          <a:xfrm>
            <a:off x="3725863" y="326691"/>
            <a:ext cx="27789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>
                <a:solidFill>
                  <a:schemeClr val="accent2"/>
                </a:solidFill>
              </a:rPr>
              <a:t>ЯДС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638" name="Google Shape;2638;p63"/>
          <p:cNvSpPr/>
          <p:nvPr/>
        </p:nvSpPr>
        <p:spPr>
          <a:xfrm>
            <a:off x="1865725" y="2317183"/>
            <a:ext cx="621008" cy="619667"/>
          </a:xfrm>
          <a:custGeom>
            <a:avLst/>
            <a:gdLst/>
            <a:ahLst/>
            <a:cxnLst/>
            <a:rect l="l" t="t" r="r" b="b"/>
            <a:pathLst>
              <a:path w="14878" h="14845" extrusionOk="0">
                <a:moveTo>
                  <a:pt x="4303" y="2636"/>
                </a:moveTo>
                <a:lnTo>
                  <a:pt x="12576" y="7440"/>
                </a:lnTo>
                <a:lnTo>
                  <a:pt x="4303" y="12210"/>
                </a:lnTo>
                <a:lnTo>
                  <a:pt x="4303" y="2636"/>
                </a:lnTo>
                <a:close/>
                <a:moveTo>
                  <a:pt x="7439" y="1"/>
                </a:moveTo>
                <a:cubicBezTo>
                  <a:pt x="3336" y="1"/>
                  <a:pt x="0" y="3303"/>
                  <a:pt x="0" y="7406"/>
                </a:cubicBezTo>
                <a:cubicBezTo>
                  <a:pt x="0" y="11542"/>
                  <a:pt x="3336" y="14845"/>
                  <a:pt x="7439" y="14845"/>
                </a:cubicBezTo>
                <a:cubicBezTo>
                  <a:pt x="11542" y="14845"/>
                  <a:pt x="14877" y="11542"/>
                  <a:pt x="14877" y="7406"/>
                </a:cubicBezTo>
                <a:cubicBezTo>
                  <a:pt x="14877" y="3303"/>
                  <a:pt x="11542" y="1"/>
                  <a:pt x="7439" y="1"/>
                </a:cubicBez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9" name="Google Shape;2639;p63"/>
          <p:cNvGrpSpPr/>
          <p:nvPr/>
        </p:nvGrpSpPr>
        <p:grpSpPr>
          <a:xfrm rot="3599956">
            <a:off x="7940437" y="530782"/>
            <a:ext cx="539838" cy="656211"/>
            <a:chOff x="2885850" y="417575"/>
            <a:chExt cx="539850" cy="656225"/>
          </a:xfrm>
        </p:grpSpPr>
        <p:grpSp>
          <p:nvGrpSpPr>
            <p:cNvPr id="2640" name="Google Shape;2640;p63"/>
            <p:cNvGrpSpPr/>
            <p:nvPr/>
          </p:nvGrpSpPr>
          <p:grpSpPr>
            <a:xfrm>
              <a:off x="2885850" y="417575"/>
              <a:ext cx="539850" cy="656225"/>
              <a:chOff x="2593550" y="779675"/>
              <a:chExt cx="539850" cy="656225"/>
            </a:xfrm>
          </p:grpSpPr>
          <p:sp>
            <p:nvSpPr>
              <p:cNvPr id="2641" name="Google Shape;2641;p63"/>
              <p:cNvSpPr/>
              <p:nvPr/>
            </p:nvSpPr>
            <p:spPr>
              <a:xfrm>
                <a:off x="2609750" y="977375"/>
                <a:ext cx="523650" cy="458525"/>
              </a:xfrm>
              <a:custGeom>
                <a:avLst/>
                <a:gdLst/>
                <a:ahLst/>
                <a:cxnLst/>
                <a:rect l="l" t="t" r="r" b="b"/>
                <a:pathLst>
                  <a:path w="20946" h="18341" extrusionOk="0">
                    <a:moveTo>
                      <a:pt x="10463" y="0"/>
                    </a:moveTo>
                    <a:cubicBezTo>
                      <a:pt x="9051" y="0"/>
                      <a:pt x="7619" y="328"/>
                      <a:pt x="6278" y="1020"/>
                    </a:cubicBezTo>
                    <a:cubicBezTo>
                      <a:pt x="1779" y="3343"/>
                      <a:pt x="1" y="8867"/>
                      <a:pt x="2323" y="13365"/>
                    </a:cubicBezTo>
                    <a:cubicBezTo>
                      <a:pt x="3953" y="16523"/>
                      <a:pt x="7161" y="18340"/>
                      <a:pt x="10483" y="18340"/>
                    </a:cubicBezTo>
                    <a:cubicBezTo>
                      <a:pt x="11895" y="18340"/>
                      <a:pt x="13327" y="18012"/>
                      <a:pt x="14668" y="17320"/>
                    </a:cubicBezTo>
                    <a:cubicBezTo>
                      <a:pt x="19167" y="14997"/>
                      <a:pt x="20945" y="9473"/>
                      <a:pt x="18623" y="4975"/>
                    </a:cubicBezTo>
                    <a:cubicBezTo>
                      <a:pt x="16993" y="1817"/>
                      <a:pt x="13786" y="0"/>
                      <a:pt x="10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63"/>
              <p:cNvSpPr/>
              <p:nvPr/>
            </p:nvSpPr>
            <p:spPr>
              <a:xfrm>
                <a:off x="2705475" y="1121100"/>
                <a:ext cx="379275" cy="272275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10891" extrusionOk="0">
                    <a:moveTo>
                      <a:pt x="13287" y="0"/>
                    </a:moveTo>
                    <a:lnTo>
                      <a:pt x="1" y="6842"/>
                    </a:lnTo>
                    <a:cubicBezTo>
                      <a:pt x="1338" y="9413"/>
                      <a:pt x="3954" y="10891"/>
                      <a:pt x="6662" y="10891"/>
                    </a:cubicBezTo>
                    <a:cubicBezTo>
                      <a:pt x="7810" y="10891"/>
                      <a:pt x="8975" y="10625"/>
                      <a:pt x="10065" y="10064"/>
                    </a:cubicBezTo>
                    <a:cubicBezTo>
                      <a:pt x="13727" y="8160"/>
                      <a:pt x="15170" y="3662"/>
                      <a:pt x="1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63"/>
              <p:cNvSpPr/>
              <p:nvPr/>
            </p:nvSpPr>
            <p:spPr>
              <a:xfrm>
                <a:off x="2780800" y="1273350"/>
                <a:ext cx="507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784" extrusionOk="0">
                    <a:moveTo>
                      <a:pt x="1025" y="0"/>
                    </a:moveTo>
                    <a:cubicBezTo>
                      <a:pt x="884" y="0"/>
                      <a:pt x="741" y="33"/>
                      <a:pt x="608" y="103"/>
                    </a:cubicBezTo>
                    <a:cubicBezTo>
                      <a:pt x="168" y="313"/>
                      <a:pt x="1" y="857"/>
                      <a:pt x="210" y="1296"/>
                    </a:cubicBezTo>
                    <a:cubicBezTo>
                      <a:pt x="374" y="1608"/>
                      <a:pt x="696" y="1783"/>
                      <a:pt x="1026" y="1783"/>
                    </a:cubicBezTo>
                    <a:cubicBezTo>
                      <a:pt x="1161" y="1783"/>
                      <a:pt x="1296" y="1754"/>
                      <a:pt x="1424" y="1694"/>
                    </a:cubicBezTo>
                    <a:cubicBezTo>
                      <a:pt x="1863" y="1463"/>
                      <a:pt x="2030" y="919"/>
                      <a:pt x="1800" y="480"/>
                    </a:cubicBezTo>
                    <a:cubicBezTo>
                      <a:pt x="1655" y="174"/>
                      <a:pt x="1347" y="0"/>
                      <a:pt x="10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63"/>
              <p:cNvSpPr/>
              <p:nvPr/>
            </p:nvSpPr>
            <p:spPr>
              <a:xfrm>
                <a:off x="2917325" y="1274200"/>
                <a:ext cx="513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84" extrusionOk="0">
                    <a:moveTo>
                      <a:pt x="1022" y="1"/>
                    </a:moveTo>
                    <a:cubicBezTo>
                      <a:pt x="890" y="1"/>
                      <a:pt x="756" y="30"/>
                      <a:pt x="629" y="90"/>
                    </a:cubicBezTo>
                    <a:cubicBezTo>
                      <a:pt x="189" y="321"/>
                      <a:pt x="1" y="865"/>
                      <a:pt x="231" y="1304"/>
                    </a:cubicBezTo>
                    <a:cubicBezTo>
                      <a:pt x="391" y="1610"/>
                      <a:pt x="703" y="1784"/>
                      <a:pt x="1027" y="1784"/>
                    </a:cubicBezTo>
                    <a:cubicBezTo>
                      <a:pt x="1168" y="1784"/>
                      <a:pt x="1311" y="1751"/>
                      <a:pt x="1445" y="1681"/>
                    </a:cubicBezTo>
                    <a:cubicBezTo>
                      <a:pt x="1884" y="1471"/>
                      <a:pt x="2051" y="927"/>
                      <a:pt x="1821" y="488"/>
                    </a:cubicBezTo>
                    <a:cubicBezTo>
                      <a:pt x="1658" y="176"/>
                      <a:pt x="1346" y="1"/>
                      <a:pt x="10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63"/>
              <p:cNvSpPr/>
              <p:nvPr/>
            </p:nvSpPr>
            <p:spPr>
              <a:xfrm>
                <a:off x="2957600" y="1177725"/>
                <a:ext cx="513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93" extrusionOk="0">
                    <a:moveTo>
                      <a:pt x="1009" y="1"/>
                    </a:moveTo>
                    <a:cubicBezTo>
                      <a:pt x="873" y="1"/>
                      <a:pt x="736" y="32"/>
                      <a:pt x="608" y="99"/>
                    </a:cubicBezTo>
                    <a:cubicBezTo>
                      <a:pt x="168" y="330"/>
                      <a:pt x="1" y="874"/>
                      <a:pt x="231" y="1313"/>
                    </a:cubicBezTo>
                    <a:cubicBezTo>
                      <a:pt x="391" y="1619"/>
                      <a:pt x="703" y="1793"/>
                      <a:pt x="1027" y="1793"/>
                    </a:cubicBezTo>
                    <a:cubicBezTo>
                      <a:pt x="1168" y="1793"/>
                      <a:pt x="1311" y="1760"/>
                      <a:pt x="1445" y="1690"/>
                    </a:cubicBezTo>
                    <a:cubicBezTo>
                      <a:pt x="1884" y="1459"/>
                      <a:pt x="2051" y="936"/>
                      <a:pt x="1821" y="497"/>
                    </a:cubicBezTo>
                    <a:cubicBezTo>
                      <a:pt x="1658" y="186"/>
                      <a:pt x="1338" y="1"/>
                      <a:pt x="10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63"/>
              <p:cNvSpPr/>
              <p:nvPr/>
            </p:nvSpPr>
            <p:spPr>
              <a:xfrm>
                <a:off x="2627550" y="819800"/>
                <a:ext cx="24692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12220" extrusionOk="0">
                    <a:moveTo>
                      <a:pt x="4875" y="0"/>
                    </a:moveTo>
                    <a:lnTo>
                      <a:pt x="0" y="2511"/>
                    </a:lnTo>
                    <a:lnTo>
                      <a:pt x="4980" y="12219"/>
                    </a:lnTo>
                    <a:lnTo>
                      <a:pt x="9876" y="9688"/>
                    </a:lnTo>
                    <a:lnTo>
                      <a:pt x="487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63"/>
              <p:cNvSpPr/>
              <p:nvPr/>
            </p:nvSpPr>
            <p:spPr>
              <a:xfrm>
                <a:off x="2593550" y="779675"/>
                <a:ext cx="1763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4684" extrusionOk="0">
                    <a:moveTo>
                      <a:pt x="5591" y="1"/>
                    </a:moveTo>
                    <a:cubicBezTo>
                      <a:pt x="5392" y="1"/>
                      <a:pt x="5190" y="46"/>
                      <a:pt x="5001" y="140"/>
                    </a:cubicBezTo>
                    <a:lnTo>
                      <a:pt x="879" y="2275"/>
                    </a:lnTo>
                    <a:cubicBezTo>
                      <a:pt x="251" y="2588"/>
                      <a:pt x="0" y="3363"/>
                      <a:pt x="335" y="3990"/>
                    </a:cubicBezTo>
                    <a:cubicBezTo>
                      <a:pt x="554" y="4428"/>
                      <a:pt x="997" y="4683"/>
                      <a:pt x="1459" y="4683"/>
                    </a:cubicBezTo>
                    <a:cubicBezTo>
                      <a:pt x="1658" y="4683"/>
                      <a:pt x="1861" y="4635"/>
                      <a:pt x="2051" y="4534"/>
                    </a:cubicBezTo>
                    <a:lnTo>
                      <a:pt x="6173" y="2421"/>
                    </a:lnTo>
                    <a:cubicBezTo>
                      <a:pt x="6800" y="2086"/>
                      <a:pt x="7051" y="1312"/>
                      <a:pt x="6738" y="684"/>
                    </a:cubicBezTo>
                    <a:cubicBezTo>
                      <a:pt x="6503" y="245"/>
                      <a:pt x="6054" y="1"/>
                      <a:pt x="55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8" name="Google Shape;2648;p63"/>
            <p:cNvGrpSpPr/>
            <p:nvPr/>
          </p:nvGrpSpPr>
          <p:grpSpPr>
            <a:xfrm>
              <a:off x="2885850" y="417575"/>
              <a:ext cx="539850" cy="656225"/>
              <a:chOff x="2593550" y="779675"/>
              <a:chExt cx="539850" cy="656225"/>
            </a:xfrm>
          </p:grpSpPr>
          <p:sp>
            <p:nvSpPr>
              <p:cNvPr id="2649" name="Google Shape;2649;p63"/>
              <p:cNvSpPr/>
              <p:nvPr/>
            </p:nvSpPr>
            <p:spPr>
              <a:xfrm>
                <a:off x="2609750" y="977375"/>
                <a:ext cx="523650" cy="458525"/>
              </a:xfrm>
              <a:custGeom>
                <a:avLst/>
                <a:gdLst/>
                <a:ahLst/>
                <a:cxnLst/>
                <a:rect l="l" t="t" r="r" b="b"/>
                <a:pathLst>
                  <a:path w="20946" h="18341" extrusionOk="0">
                    <a:moveTo>
                      <a:pt x="10463" y="0"/>
                    </a:moveTo>
                    <a:cubicBezTo>
                      <a:pt x="9051" y="0"/>
                      <a:pt x="7619" y="328"/>
                      <a:pt x="6278" y="1020"/>
                    </a:cubicBezTo>
                    <a:cubicBezTo>
                      <a:pt x="1779" y="3343"/>
                      <a:pt x="1" y="8867"/>
                      <a:pt x="2323" y="13365"/>
                    </a:cubicBezTo>
                    <a:cubicBezTo>
                      <a:pt x="3953" y="16523"/>
                      <a:pt x="7161" y="18340"/>
                      <a:pt x="10483" y="18340"/>
                    </a:cubicBezTo>
                    <a:cubicBezTo>
                      <a:pt x="11895" y="18340"/>
                      <a:pt x="13327" y="18012"/>
                      <a:pt x="14668" y="17320"/>
                    </a:cubicBezTo>
                    <a:cubicBezTo>
                      <a:pt x="19167" y="14997"/>
                      <a:pt x="20945" y="9473"/>
                      <a:pt x="18623" y="4975"/>
                    </a:cubicBezTo>
                    <a:cubicBezTo>
                      <a:pt x="16993" y="1817"/>
                      <a:pt x="13786" y="0"/>
                      <a:pt x="10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63"/>
              <p:cNvSpPr/>
              <p:nvPr/>
            </p:nvSpPr>
            <p:spPr>
              <a:xfrm>
                <a:off x="2705475" y="1121100"/>
                <a:ext cx="379275" cy="272275"/>
              </a:xfrm>
              <a:custGeom>
                <a:avLst/>
                <a:gdLst/>
                <a:ahLst/>
                <a:cxnLst/>
                <a:rect l="l" t="t" r="r" b="b"/>
                <a:pathLst>
                  <a:path w="15171" h="10891" extrusionOk="0">
                    <a:moveTo>
                      <a:pt x="13287" y="0"/>
                    </a:moveTo>
                    <a:lnTo>
                      <a:pt x="1" y="6842"/>
                    </a:lnTo>
                    <a:cubicBezTo>
                      <a:pt x="1338" y="9413"/>
                      <a:pt x="3954" y="10891"/>
                      <a:pt x="6662" y="10891"/>
                    </a:cubicBezTo>
                    <a:cubicBezTo>
                      <a:pt x="7810" y="10891"/>
                      <a:pt x="8975" y="10625"/>
                      <a:pt x="10065" y="10064"/>
                    </a:cubicBezTo>
                    <a:cubicBezTo>
                      <a:pt x="13727" y="8160"/>
                      <a:pt x="15170" y="3662"/>
                      <a:pt x="13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63"/>
              <p:cNvSpPr/>
              <p:nvPr/>
            </p:nvSpPr>
            <p:spPr>
              <a:xfrm>
                <a:off x="2780800" y="1273350"/>
                <a:ext cx="507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784" extrusionOk="0">
                    <a:moveTo>
                      <a:pt x="1025" y="0"/>
                    </a:moveTo>
                    <a:cubicBezTo>
                      <a:pt x="884" y="0"/>
                      <a:pt x="741" y="33"/>
                      <a:pt x="608" y="103"/>
                    </a:cubicBezTo>
                    <a:cubicBezTo>
                      <a:pt x="168" y="313"/>
                      <a:pt x="1" y="857"/>
                      <a:pt x="210" y="1296"/>
                    </a:cubicBezTo>
                    <a:cubicBezTo>
                      <a:pt x="374" y="1608"/>
                      <a:pt x="696" y="1783"/>
                      <a:pt x="1026" y="1783"/>
                    </a:cubicBezTo>
                    <a:cubicBezTo>
                      <a:pt x="1161" y="1783"/>
                      <a:pt x="1296" y="1754"/>
                      <a:pt x="1424" y="1694"/>
                    </a:cubicBezTo>
                    <a:cubicBezTo>
                      <a:pt x="1863" y="1463"/>
                      <a:pt x="2030" y="919"/>
                      <a:pt x="1800" y="480"/>
                    </a:cubicBezTo>
                    <a:cubicBezTo>
                      <a:pt x="1655" y="174"/>
                      <a:pt x="1347" y="0"/>
                      <a:pt x="10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63"/>
              <p:cNvSpPr/>
              <p:nvPr/>
            </p:nvSpPr>
            <p:spPr>
              <a:xfrm>
                <a:off x="2917325" y="1274200"/>
                <a:ext cx="51300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84" extrusionOk="0">
                    <a:moveTo>
                      <a:pt x="1022" y="1"/>
                    </a:moveTo>
                    <a:cubicBezTo>
                      <a:pt x="890" y="1"/>
                      <a:pt x="756" y="30"/>
                      <a:pt x="629" y="90"/>
                    </a:cubicBezTo>
                    <a:cubicBezTo>
                      <a:pt x="189" y="321"/>
                      <a:pt x="1" y="865"/>
                      <a:pt x="231" y="1304"/>
                    </a:cubicBezTo>
                    <a:cubicBezTo>
                      <a:pt x="391" y="1610"/>
                      <a:pt x="703" y="1784"/>
                      <a:pt x="1027" y="1784"/>
                    </a:cubicBezTo>
                    <a:cubicBezTo>
                      <a:pt x="1168" y="1784"/>
                      <a:pt x="1311" y="1751"/>
                      <a:pt x="1445" y="1681"/>
                    </a:cubicBezTo>
                    <a:cubicBezTo>
                      <a:pt x="1884" y="1471"/>
                      <a:pt x="2051" y="927"/>
                      <a:pt x="1821" y="488"/>
                    </a:cubicBezTo>
                    <a:cubicBezTo>
                      <a:pt x="1658" y="176"/>
                      <a:pt x="1346" y="1"/>
                      <a:pt x="10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63"/>
              <p:cNvSpPr/>
              <p:nvPr/>
            </p:nvSpPr>
            <p:spPr>
              <a:xfrm>
                <a:off x="2957600" y="1177725"/>
                <a:ext cx="51300" cy="44825"/>
              </a:xfrm>
              <a:custGeom>
                <a:avLst/>
                <a:gdLst/>
                <a:ahLst/>
                <a:cxnLst/>
                <a:rect l="l" t="t" r="r" b="b"/>
                <a:pathLst>
                  <a:path w="2052" h="1793" extrusionOk="0">
                    <a:moveTo>
                      <a:pt x="1009" y="1"/>
                    </a:moveTo>
                    <a:cubicBezTo>
                      <a:pt x="873" y="1"/>
                      <a:pt x="736" y="32"/>
                      <a:pt x="608" y="99"/>
                    </a:cubicBezTo>
                    <a:cubicBezTo>
                      <a:pt x="168" y="330"/>
                      <a:pt x="1" y="874"/>
                      <a:pt x="231" y="1313"/>
                    </a:cubicBezTo>
                    <a:cubicBezTo>
                      <a:pt x="391" y="1619"/>
                      <a:pt x="703" y="1793"/>
                      <a:pt x="1027" y="1793"/>
                    </a:cubicBezTo>
                    <a:cubicBezTo>
                      <a:pt x="1168" y="1793"/>
                      <a:pt x="1311" y="1760"/>
                      <a:pt x="1445" y="1690"/>
                    </a:cubicBezTo>
                    <a:cubicBezTo>
                      <a:pt x="1884" y="1459"/>
                      <a:pt x="2051" y="936"/>
                      <a:pt x="1821" y="497"/>
                    </a:cubicBezTo>
                    <a:cubicBezTo>
                      <a:pt x="1658" y="186"/>
                      <a:pt x="1338" y="1"/>
                      <a:pt x="10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63"/>
              <p:cNvSpPr/>
              <p:nvPr/>
            </p:nvSpPr>
            <p:spPr>
              <a:xfrm>
                <a:off x="2627550" y="819800"/>
                <a:ext cx="246925" cy="3055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12220" extrusionOk="0">
                    <a:moveTo>
                      <a:pt x="4875" y="0"/>
                    </a:moveTo>
                    <a:lnTo>
                      <a:pt x="0" y="2511"/>
                    </a:lnTo>
                    <a:lnTo>
                      <a:pt x="4980" y="12219"/>
                    </a:lnTo>
                    <a:lnTo>
                      <a:pt x="9876" y="9688"/>
                    </a:lnTo>
                    <a:lnTo>
                      <a:pt x="487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63"/>
              <p:cNvSpPr/>
              <p:nvPr/>
            </p:nvSpPr>
            <p:spPr>
              <a:xfrm>
                <a:off x="2593550" y="779675"/>
                <a:ext cx="176300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7052" h="4684" extrusionOk="0">
                    <a:moveTo>
                      <a:pt x="5591" y="1"/>
                    </a:moveTo>
                    <a:cubicBezTo>
                      <a:pt x="5392" y="1"/>
                      <a:pt x="5190" y="46"/>
                      <a:pt x="5001" y="140"/>
                    </a:cubicBezTo>
                    <a:lnTo>
                      <a:pt x="879" y="2275"/>
                    </a:lnTo>
                    <a:cubicBezTo>
                      <a:pt x="251" y="2588"/>
                      <a:pt x="0" y="3363"/>
                      <a:pt x="335" y="3990"/>
                    </a:cubicBezTo>
                    <a:cubicBezTo>
                      <a:pt x="554" y="4428"/>
                      <a:pt x="997" y="4683"/>
                      <a:pt x="1459" y="4683"/>
                    </a:cubicBezTo>
                    <a:cubicBezTo>
                      <a:pt x="1658" y="4683"/>
                      <a:pt x="1861" y="4635"/>
                      <a:pt x="2051" y="4534"/>
                    </a:cubicBezTo>
                    <a:lnTo>
                      <a:pt x="6173" y="2421"/>
                    </a:lnTo>
                    <a:cubicBezTo>
                      <a:pt x="6800" y="2086"/>
                      <a:pt x="7051" y="1312"/>
                      <a:pt x="6738" y="684"/>
                    </a:cubicBezTo>
                    <a:cubicBezTo>
                      <a:pt x="6503" y="245"/>
                      <a:pt x="6054" y="1"/>
                      <a:pt x="55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4089401" y="1736003"/>
            <a:ext cx="44026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Урок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ЯДС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має високий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зв'язок з життям.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 у ньому наявні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міжпредметні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зв’язки .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прикладу, трудове навчання, інтегрований курс ЯДС робить його більш цікавішим і насичує уроки практичною діяльністю.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 час проведення уроку нами були використані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такі принципи навчання: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п.виховуючого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навчання, </a:t>
            </a:r>
            <a:r>
              <a:rPr kumimoji="0" lang="uk-UA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п.розвиваючого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навчання, науковість, доступність, наочність, наступність, цілеспрямованість.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elf Introduction for School Students by Slidesgo">
  <a:themeElements>
    <a:clrScheme name="Simple Light">
      <a:dk1>
        <a:srgbClr val="2A4783"/>
      </a:dk1>
      <a:lt1>
        <a:srgbClr val="1C90F3"/>
      </a:lt1>
      <a:dk2>
        <a:srgbClr val="02B452"/>
      </a:dk2>
      <a:lt2>
        <a:srgbClr val="FA741B"/>
      </a:lt2>
      <a:accent1>
        <a:srgbClr val="D13B3C"/>
      </a:accent1>
      <a:accent2>
        <a:srgbClr val="FAD94C"/>
      </a:accent2>
      <a:accent3>
        <a:srgbClr val="E6A2D0"/>
      </a:accent3>
      <a:accent4>
        <a:srgbClr val="FFFFFF"/>
      </a:accent4>
      <a:accent5>
        <a:srgbClr val="FFFFFF"/>
      </a:accent5>
      <a:accent6>
        <a:srgbClr val="FFFFFF"/>
      </a:accent6>
      <a:hlink>
        <a:srgbClr val="2A478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320</Words>
  <Application>Microsoft Office PowerPoint</Application>
  <PresentationFormat>Екран (16:9)</PresentationFormat>
  <Paragraphs>37</Paragraphs>
  <Slides>11</Slides>
  <Notes>11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Pacifico</vt:lpstr>
      <vt:lpstr>Roboto Condensed Light</vt:lpstr>
      <vt:lpstr>Maven Pro</vt:lpstr>
      <vt:lpstr>Barlow</vt:lpstr>
      <vt:lpstr>Arial</vt:lpstr>
      <vt:lpstr>Times New Roman</vt:lpstr>
      <vt:lpstr>Calibri</vt:lpstr>
      <vt:lpstr>Self Introduction for School Students by Slidesgo</vt:lpstr>
      <vt:lpstr>Звіт проходження виробничої (педагогічної) практики</vt:lpstr>
      <vt:lpstr>Дистанційне навчання та онлайн уроки вже стали частиною української системи освіти, у зв’язку з чим постає питання мотивації учнів. Тому, створення позитивного зв’язку між учителем та учнем слід розглядати як постійний, цілеспрямований процес взаємодії всіх учасників навчання. </vt:lpstr>
      <vt:lpstr>У ПРОЦЕСІ ДИСТАНЦІЙНОГО НАВЧАННЯ ВИКОРИСТОВУВАЛИСЯ ЯК</vt:lpstr>
      <vt:lpstr>Форми роботи, щоб зацікавити учнів до навчання</vt:lpstr>
      <vt:lpstr>Навіть під час дистанційного навчання ми не забували про відпочинок та пропонували діткам виконати вправи для очей або пальчикову гімнастику.</vt:lpstr>
      <vt:lpstr> Школа – не комора знань, а світоч розуму. Усі діти не можуть мати однакові здібності. І найважливіше завдання школи – виховання здібностей.  В. Сухомлинський  </vt:lpstr>
      <vt:lpstr>Українська мова</vt:lpstr>
      <vt:lpstr>Математика</vt:lpstr>
      <vt:lpstr>ЯДС</vt:lpstr>
      <vt:lpstr>Проходження цієї практики дало нам неоцінений досвід саме у форматі онлайн-навчання.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проходження виробничої (педагогічної) практики</dc:title>
  <dc:creator>User</dc:creator>
  <cp:lastModifiedBy> </cp:lastModifiedBy>
  <cp:revision>15</cp:revision>
  <dcterms:modified xsi:type="dcterms:W3CDTF">2022-06-02T19:58:14Z</dcterms:modified>
</cp:coreProperties>
</file>