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12/27/2018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045124" cy="24164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+mn-lt"/>
              </a:rPr>
              <a:t>Матеріали проходження практики</a:t>
            </a:r>
            <a:br>
              <a:rPr lang="uk-UA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357694"/>
            <a:ext cx="6557986" cy="188325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ФОТОЗВІТ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Кінцевий результат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724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Ескізи креслення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571612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387424" cy="42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6385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35719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Інструменти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786609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Матеріали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427145" cy="296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303847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111\Documents\ViberDownloads\0-02-07-e796b154e138640a14e5c839a15491fd3a3fdf8d11b82e4669e5322b315b81ae_6728c6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37544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Процес роботи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26432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111\Documents\ViberDownloads\0-02-07-2311cdc9e7cf8e0220171f6aa4b4b478e63c5f862b33d14346f9b8b6b2cae58c_477191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00240"/>
            <a:ext cx="246697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Заготовки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4290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4813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13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Матеріали проходження практики </vt:lpstr>
      <vt:lpstr>Ескізи креслення</vt:lpstr>
      <vt:lpstr>Слайд 3</vt:lpstr>
      <vt:lpstr>Слайд 4</vt:lpstr>
      <vt:lpstr>Інструменти</vt:lpstr>
      <vt:lpstr>Матеріали</vt:lpstr>
      <vt:lpstr>Слайд 7</vt:lpstr>
      <vt:lpstr>Процес роботи</vt:lpstr>
      <vt:lpstr>Заготовки</vt:lpstr>
      <vt:lpstr>Кінцевий результат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1111</cp:lastModifiedBy>
  <cp:revision>7</cp:revision>
  <dcterms:created xsi:type="dcterms:W3CDTF">2018-12-27T20:29:27Z</dcterms:created>
  <dcterms:modified xsi:type="dcterms:W3CDTF">2018-12-27T21:27:55Z</dcterms:modified>
</cp:coreProperties>
</file>