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9CC83FB-B944-45AA-BDFF-7D175A861A97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4F98C0F-FFD8-472B-BCDC-1ED6F70A84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97088"/>
            <a:ext cx="7543800" cy="1524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Виробнича</a:t>
            </a:r>
            <a:r>
              <a:rPr lang="uk-UA" dirty="0" smtClean="0"/>
              <a:t> практика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24400"/>
            <a:ext cx="8280920" cy="1296888"/>
          </a:xfrm>
        </p:spPr>
        <p:txBody>
          <a:bodyPr>
            <a:normAutofit fontScale="55000" lnSpcReduction="20000"/>
          </a:bodyPr>
          <a:lstStyle/>
          <a:p>
            <a:r>
              <a:rPr lang="uk-UA" sz="3400" b="1" dirty="0" smtClean="0"/>
              <a:t>Студентів: </a:t>
            </a:r>
            <a:r>
              <a:rPr lang="uk-UA" sz="4400" dirty="0" smtClean="0"/>
              <a:t>Чабан Ганна, </a:t>
            </a:r>
            <a:r>
              <a:rPr lang="uk-UA" sz="4400" dirty="0" err="1" smtClean="0"/>
              <a:t>Пінах</a:t>
            </a:r>
            <a:r>
              <a:rPr lang="uk-UA" sz="4400" dirty="0" smtClean="0"/>
              <a:t> Юлія, Слободянюк Ілона, </a:t>
            </a:r>
            <a:r>
              <a:rPr lang="uk-UA" sz="4400" dirty="0" err="1" smtClean="0"/>
              <a:t>Вінтоняк</a:t>
            </a:r>
            <a:r>
              <a:rPr lang="uk-UA" sz="4400" dirty="0" smtClean="0"/>
              <a:t> Віталія, Винник </a:t>
            </a:r>
            <a:r>
              <a:rPr lang="uk-UA" sz="4400" dirty="0" err="1" smtClean="0"/>
              <a:t>Валерія,Храпійчук</a:t>
            </a:r>
            <a:r>
              <a:rPr lang="uk-UA" sz="4400" dirty="0" smtClean="0"/>
              <a:t> Катерина, Перепічка Вікторія, Красняк Вікторія, Вовк Арсен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9336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424936" cy="936104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Відновлення малюнку фарбами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igor\Desktop\коледж\IMG-9a2338157b040b0f04210837ea5365e2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736304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1408"/>
            <a:ext cx="2916324" cy="3888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66" y="548679"/>
            <a:ext cx="2755922" cy="36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6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941168"/>
            <a:ext cx="6781800" cy="80811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Відновлення малюнка фарбами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274690" cy="4366253"/>
          </a:xfrm>
          <a:prstGeom prst="rect">
            <a:avLst/>
          </a:prstGeom>
        </p:spPr>
      </p:pic>
      <p:pic>
        <p:nvPicPr>
          <p:cNvPr id="5" name="Рисунок 4" descr="C:\Users\igor\Desktop\коледж\image3d94c73315692cf1b681572d0a3a1e33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896544" cy="3167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62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85184"/>
            <a:ext cx="7842448" cy="1944215"/>
          </a:xfrm>
        </p:spPr>
        <p:txBody>
          <a:bodyPr>
            <a:noAutofit/>
          </a:bodyPr>
          <a:lstStyle/>
          <a:p>
            <a:pPr algn="ctr"/>
            <a:r>
              <a:rPr lang="uk-UA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Промальовка</a:t>
            </a:r>
            <a:r>
              <a:rPr lang="uk-UA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останіх</a:t>
            </a:r>
            <a:r>
              <a:rPr lang="uk-UA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фрагментів та деталей на стіні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 descr="C:\Users\igor\Desktop\коледж\imagecf1537d183f2744494c09fa413aa7e35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6408712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75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83732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85792"/>
            <a:ext cx="7986464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Завершення роботи з </a:t>
            </a: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розписом</a:t>
            </a:r>
            <a:b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 стіні в школі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igor\Desktop\коледж\imagec72fc74a8e44f9b7d1866238fd15b4a3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3690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01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81128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ngsanaUPC" panose="02020603050405020304" pitchFamily="18" charset="-34"/>
              </a:rPr>
              <a:t>ДЯКУЄМО ЗА УВАГУ</a:t>
            </a:r>
            <a:endParaRPr lang="ru-RU" sz="8800" dirty="0">
              <a:solidFill>
                <a:schemeClr val="accent6">
                  <a:lumMod val="60000"/>
                  <a:lumOff val="4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16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789040"/>
            <a:ext cx="4824536" cy="1584176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Ознайомлення з роботою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4677"/>
            <a:ext cx="3744416" cy="4992555"/>
          </a:xfrm>
        </p:spPr>
      </p:pic>
    </p:spTree>
    <p:extLst>
      <p:ext uri="{BB962C8B-B14F-4D97-AF65-F5344CB8AC3E}">
        <p14:creationId xmlns:p14="http://schemas.microsoft.com/office/powerpoint/2010/main" val="226910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805264"/>
            <a:ext cx="769843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Підбір кольорів до розпису на стіні школи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ÐÐ°ÑÑÐ¸Ð½ÐºÐ¸ Ð¿Ð¾ Ð·Ð°Ð¿ÑÐ¾ÑÑ ÐºÐ°ÑÐ°Ð»Ð¾Ð³Ð¸ ÐºÐ¾Ð»ÑÐ¾ÑÑÐ² ÑÑÑÐ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3670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13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25144"/>
            <a:ext cx="8130480" cy="94523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Закупка матеріалів для розпису на стіні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3435449" cy="4580599"/>
          </a:xfrm>
        </p:spPr>
      </p:pic>
    </p:spTree>
    <p:extLst>
      <p:ext uri="{BB962C8B-B14F-4D97-AF65-F5344CB8AC3E}">
        <p14:creationId xmlns:p14="http://schemas.microsoft.com/office/powerpoint/2010/main" val="33447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0"/>
            <a:ext cx="8280920" cy="16002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Початок відновлення малюнка олівцем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1072"/>
            <a:ext cx="2970330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2592288" cy="3456384"/>
          </a:xfrm>
          <a:prstGeom prst="rect">
            <a:avLst/>
          </a:prstGeom>
        </p:spPr>
      </p:pic>
      <p:pic>
        <p:nvPicPr>
          <p:cNvPr id="6" name="Рисунок 5" descr="C:\Users\igor\Desktop\коледж\imagef710c0fb3cdea80893a78d814153e911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664296" cy="336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71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058472" cy="72697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Початок відновлення малюнку фарбами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3312368" cy="44164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85184"/>
            <a:ext cx="8202488" cy="729208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Нанесення фарб на розпис малюнку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120680" cy="4590510"/>
          </a:xfrm>
        </p:spPr>
      </p:pic>
    </p:spTree>
    <p:extLst>
      <p:ext uri="{BB962C8B-B14F-4D97-AF65-F5344CB8AC3E}">
        <p14:creationId xmlns:p14="http://schemas.microsoft.com/office/powerpoint/2010/main" val="198993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992888" cy="1296144"/>
          </a:xfrm>
        </p:spPr>
        <p:txBody>
          <a:bodyPr>
            <a:normAutofit fontScale="90000"/>
          </a:bodyPr>
          <a:lstStyle/>
          <a:p>
            <a:r>
              <a:rPr lang="uk-UA" sz="3600" dirty="0" err="1">
                <a:solidFill>
                  <a:srgbClr val="7030A0"/>
                </a:solidFill>
              </a:rPr>
              <a:t>Промальовка</a:t>
            </a:r>
            <a:r>
              <a:rPr lang="uk-UA" sz="3600" dirty="0">
                <a:solidFill>
                  <a:srgbClr val="7030A0"/>
                </a:solidFill>
              </a:rPr>
              <a:t> фрагменту та деталей на стіні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3024336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93296"/>
            <a:ext cx="7770440" cy="576064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C00000"/>
                </a:solidFill>
              </a:rPr>
              <a:t>Відновлення фрагментів малюнку на стіні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4" name="Объект 3" descr="C:\Users\igor\Desktop\коледж\image0c100d575cf9566c9e9283aac80be847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31236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igor\Desktop\коледж\IMG-61b47e9cd984adc2b7e4c88fa3a849d5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3744416" cy="4627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417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88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Виробнича практика</vt:lpstr>
      <vt:lpstr>Ознайомлення з роботою</vt:lpstr>
      <vt:lpstr>Підбір кольорів до розпису на стіні школи </vt:lpstr>
      <vt:lpstr>Закупка матеріалів для розпису на стіні</vt:lpstr>
      <vt:lpstr>Початок відновлення малюнка олівцем</vt:lpstr>
      <vt:lpstr>Початок відновлення малюнку фарбами</vt:lpstr>
      <vt:lpstr>Нанесення фарб на розпис малюнку </vt:lpstr>
      <vt:lpstr>Промальовка фрагменту та деталей на стіні </vt:lpstr>
      <vt:lpstr>Відновлення фрагментів малюнку на стіні </vt:lpstr>
      <vt:lpstr>Відновлення малюнку фарбами</vt:lpstr>
      <vt:lpstr>Відновлення малюнка фарбами</vt:lpstr>
      <vt:lpstr>Промальовка останіх фрагментів та деталей на стіні </vt:lpstr>
      <vt:lpstr>Презентация PowerPoint</vt:lpstr>
      <vt:lpstr>Завершення роботи з розписом  на стіні в школі </vt:lpstr>
      <vt:lpstr>ДЯКУЄМО ЗА УВАГУ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Виробнича практика</dc:title>
  <dc:creator>HP</dc:creator>
  <cp:lastModifiedBy>HP</cp:lastModifiedBy>
  <cp:revision>6</cp:revision>
  <dcterms:created xsi:type="dcterms:W3CDTF">2018-12-28T08:39:10Z</dcterms:created>
  <dcterms:modified xsi:type="dcterms:W3CDTF">2018-12-28T10:42:56Z</dcterms:modified>
</cp:coreProperties>
</file>