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57" r:id="rId3"/>
    <p:sldId id="278" r:id="rId4"/>
    <p:sldId id="258" r:id="rId5"/>
    <p:sldId id="259" r:id="rId6"/>
    <p:sldId id="260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7EF86D3-7D60-4591-A94F-E7798B5428E3}" type="datetimeFigureOut">
              <a:rPr lang="uk-UA" smtClean="0"/>
              <a:pPr/>
              <a:t>12.06.2018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6CB3B7D-4DA1-44E7-89F8-9441A89D6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86D3-7D60-4591-A94F-E7798B5428E3}" type="datetimeFigureOut">
              <a:rPr lang="uk-UA" smtClean="0"/>
              <a:pPr/>
              <a:t>12.06.2018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3B7D-4DA1-44E7-89F8-9441A89D6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86D3-7D60-4591-A94F-E7798B5428E3}" type="datetimeFigureOut">
              <a:rPr lang="uk-UA" smtClean="0"/>
              <a:pPr/>
              <a:t>12.06.2018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3B7D-4DA1-44E7-89F8-9441A89D6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7EF86D3-7D60-4591-A94F-E7798B5428E3}" type="datetimeFigureOut">
              <a:rPr lang="uk-UA" smtClean="0"/>
              <a:pPr/>
              <a:t>12.06.2018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3B7D-4DA1-44E7-89F8-9441A89D6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7EF86D3-7D60-4591-A94F-E7798B5428E3}" type="datetimeFigureOut">
              <a:rPr lang="uk-UA" smtClean="0"/>
              <a:pPr/>
              <a:t>12.06.2018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6CB3B7D-4DA1-44E7-89F8-9441A89D6BD7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7EF86D3-7D60-4591-A94F-E7798B5428E3}" type="datetimeFigureOut">
              <a:rPr lang="uk-UA" smtClean="0"/>
              <a:pPr/>
              <a:t>12.06.2018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CB3B7D-4DA1-44E7-89F8-9441A89D6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7EF86D3-7D60-4591-A94F-E7798B5428E3}" type="datetimeFigureOut">
              <a:rPr lang="uk-UA" smtClean="0"/>
              <a:pPr/>
              <a:t>12.06.2018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6CB3B7D-4DA1-44E7-89F8-9441A89D6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86D3-7D60-4591-A94F-E7798B5428E3}" type="datetimeFigureOut">
              <a:rPr lang="uk-UA" smtClean="0"/>
              <a:pPr/>
              <a:t>12.06.2018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3B7D-4DA1-44E7-89F8-9441A89D6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7EF86D3-7D60-4591-A94F-E7798B5428E3}" type="datetimeFigureOut">
              <a:rPr lang="uk-UA" smtClean="0"/>
              <a:pPr/>
              <a:t>12.06.2018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CB3B7D-4DA1-44E7-89F8-9441A89D6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7EF86D3-7D60-4591-A94F-E7798B5428E3}" type="datetimeFigureOut">
              <a:rPr lang="uk-UA" smtClean="0"/>
              <a:pPr/>
              <a:t>12.06.2018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6CB3B7D-4DA1-44E7-89F8-9441A89D6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7EF86D3-7D60-4591-A94F-E7798B5428E3}" type="datetimeFigureOut">
              <a:rPr lang="uk-UA" smtClean="0"/>
              <a:pPr/>
              <a:t>12.06.2018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6CB3B7D-4DA1-44E7-89F8-9441A89D6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7EF86D3-7D60-4591-A94F-E7798B5428E3}" type="datetimeFigureOut">
              <a:rPr lang="uk-UA" smtClean="0"/>
              <a:pPr/>
              <a:t>12.06.2018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6CB3B7D-4DA1-44E7-89F8-9441A89D6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VRI\Downloads\Lauv%20&#8211;%20The%20Other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67494"/>
            <a:ext cx="4829180" cy="2447126"/>
          </a:xfrm>
        </p:spPr>
        <p:txBody>
          <a:bodyPr>
            <a:normAutofit/>
          </a:bodyPr>
          <a:lstStyle/>
          <a:p>
            <a:pPr algn="r"/>
            <a:r>
              <a:rPr lang="uk-UA" sz="5400" b="1" dirty="0" smtClean="0"/>
              <a:t>  </a:t>
            </a:r>
            <a:endParaRPr lang="uk-UA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428792" y="928670"/>
            <a:ext cx="103672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uk-UA" sz="7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переддипломн</a:t>
            </a:r>
            <a:r>
              <a:rPr lang="uk-UA" sz="7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uk-UA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ПРАКТИКА</a:t>
            </a:r>
            <a:endParaRPr lang="uk-UA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6465" y="3643314"/>
            <a:ext cx="66560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uk-UA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КУРС</a:t>
            </a:r>
          </a:p>
          <a:p>
            <a:pPr algn="r"/>
            <a:r>
              <a:rPr lang="uk-UA" sz="5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Група Дз-42</a:t>
            </a:r>
            <a:endParaRPr lang="ru-RU" sz="5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</a:rPr>
              <a:t>Барчук Діана</a:t>
            </a:r>
          </a:p>
          <a:p>
            <a:r>
              <a:rPr lang="uk-UA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</a:rPr>
              <a:t>  Веретко Юлія</a:t>
            </a:r>
          </a:p>
          <a:p>
            <a:r>
              <a:rPr lang="uk-UA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Нікітіна Ольга</a:t>
            </a:r>
          </a:p>
          <a:p>
            <a:r>
              <a:rPr lang="uk-UA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Олійник Вікторія</a:t>
            </a:r>
          </a:p>
          <a:p>
            <a:r>
              <a:rPr lang="uk-UA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Максилевич Ігор</a:t>
            </a:r>
          </a:p>
          <a:p>
            <a:r>
              <a:rPr lang="uk-UA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      Крихівський Роман</a:t>
            </a:r>
          </a:p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86434" y="500042"/>
            <a:ext cx="53703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Аудиторія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304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Lauv – The Othe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-1285916" y="392906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19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0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60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9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400"/>
                            </p:stCondLst>
                            <p:childTnLst>
                              <p:par>
                                <p:cTn id="6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4" name="Рисунок 3" descr="34837294_953736334785867_524287507367251148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699079_953746964784804_618608839196095283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03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4" name="Рисунок 3" descr="34874881_953746774784823_206683156240977100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34777591_953747628118071_710170470283162419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42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4" name="Рисунок 3" descr="34746466_953745701451597_3033532824184422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755324_953750031451164_685580540838517145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34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4" name="Рисунок 3" descr="34984208_953752731450894_622063484114724454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840890_953752794784221_131030834349080576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312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4" name="Рисунок 3" descr="34774676_953752771450890_663311917092805017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34600390_953753261450841_559988190789133926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813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4" name="Рисунок 3" descr="34813391_953753234784177_711913009382110003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728302_953756574783843_73078988371027558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719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4" name="Рисунок 3" descr="34889018_953756608117173_588433113227460608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841092_953756654783835_762755445387218124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701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4" name="Рисунок 3" descr="34790167_953756734783827_535704156646250905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692332_953757118117122_610273092365084262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22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4" name="Рисунок 3" descr="34746450_953756141450553_364311141217730560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731829_953757484783752_255486276919938252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54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6" name="Рисунок 5" descr="34725777_953751424784358_338797652500021248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34727802_953756468117187_74070565366121103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125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4" name="Рисунок 3" descr="34782289_953735668119267_144867277651574784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755263_953735784785922_103162942914455142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460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4" name="Рисунок 3" descr="34810079_953754764784024_641439272151914905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811885_953754641450703_138638524093877452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03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4" name="Содержимое 3" descr="34755233_953755434783957_171923247180074188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6865"/>
            <a:ext cx="9273153" cy="6954865"/>
          </a:xfrm>
        </p:spPr>
      </p:pic>
    </p:spTree>
  </p:cSld>
  <p:clrMapOvr>
    <a:masterClrMapping/>
  </p:clrMapOvr>
  <p:transition spd="slow" advTm="3859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4" name="Рисунок 3" descr="34728588_953755098117324_354279015019288985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8969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4" name="Рисунок 3" descr="34830174_953734361452731_594823919766706585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34708734_953735004786000_9133320539891302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5485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4" name="Рисунок 3" descr="34726510_953748011451366_776498723547617689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0"/>
            <a:ext cx="513635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5062760_953750714784429_61627110911272550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0"/>
            <a:ext cx="513635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484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4" name="Рисунок 3" descr="34864403_953750014784499_776989481972740915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0"/>
            <a:ext cx="513635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5589730_181798625738882_88250082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391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4" name="Рисунок 3" descr="34718393_953746791451488_241840864313842073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0"/>
            <a:ext cx="513635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5590020_181808002404611_165707732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67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5" name="Рисунок 4" descr="35077213_237849416800469_668392841499639808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35079108_237849390133805_320919598586344243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109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4" name="Рисунок 3" descr="34826150_953737861452381_762768402015059968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746425_953749788117855_765943715575155916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4" name="Рисунок 3" descr="34746438_953738181452349_603999232201850880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755324_953750031451164_685580540838517145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589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8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147</TotalTime>
  <Words>69</Words>
  <Application>Microsoft Office PowerPoint</Application>
  <PresentationFormat>Экран (4:3)</PresentationFormat>
  <Paragraphs>53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  </vt:lpstr>
      <vt:lpstr>   </vt:lpstr>
      <vt:lpstr>   </vt:lpstr>
      <vt:lpstr>  </vt:lpstr>
      <vt:lpstr>  </vt:lpstr>
      <vt:lpstr>  </vt:lpstr>
      <vt:lpstr>  </vt:lpstr>
      <vt:lpstr>   </vt:lpstr>
      <vt:lpstr>   </vt:lpstr>
      <vt:lpstr>  </vt:lpstr>
      <vt:lpstr>   </vt:lpstr>
      <vt:lpstr> </vt:lpstr>
      <vt:lpstr> </vt:lpstr>
      <vt:lpstr>  </vt:lpstr>
      <vt:lpstr>   </vt:lpstr>
      <vt:lpstr>  </vt:lpstr>
      <vt:lpstr>  </vt:lpstr>
      <vt:lpstr>  </vt:lpstr>
      <vt:lpstr>   </vt:lpstr>
      <vt:lpstr> </vt:lpstr>
      <vt:lpstr>  </vt:lpstr>
      <vt:lpstr>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VRI</dc:creator>
  <cp:lastModifiedBy>VRI</cp:lastModifiedBy>
  <cp:revision>17</cp:revision>
  <dcterms:created xsi:type="dcterms:W3CDTF">2018-06-11T20:01:10Z</dcterms:created>
  <dcterms:modified xsi:type="dcterms:W3CDTF">2018-06-12T09:09:51Z</dcterms:modified>
</cp:coreProperties>
</file>