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1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5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4518F-B688-4C1E-830E-BBCA46C0D0E7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F4EE6-A887-4F91-8223-48D65AA0460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4432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780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66730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1763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054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5511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1670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0936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6636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3623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3416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79A8-3749-47F7-9332-2C1DD1295843}" type="datetimeFigureOut">
              <a:rPr lang="uk-UA" smtClean="0"/>
              <a:pPr/>
              <a:t>06.04.2018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C5913-0D73-46B8-8F47-E84E986CF5A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1831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535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446" y="647114"/>
            <a:ext cx="9017391" cy="55298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594" y="563997"/>
            <a:ext cx="9484056" cy="59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502" y="0"/>
            <a:ext cx="9360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9354" y="174849"/>
            <a:ext cx="8592000" cy="64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663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36066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346376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904159"/>
          </a:xfrm>
        </p:spPr>
      </p:pic>
    </p:spTree>
    <p:extLst>
      <p:ext uri="{BB962C8B-B14F-4D97-AF65-F5344CB8AC3E}">
        <p14:creationId xmlns="" xmlns:p14="http://schemas.microsoft.com/office/powerpoint/2010/main" val="40666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36170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4462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92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351277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18079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2" cy="6858000"/>
          </a:xfrm>
        </p:spPr>
      </p:pic>
    </p:spTree>
    <p:extLst>
      <p:ext uri="{BB962C8B-B14F-4D97-AF65-F5344CB8AC3E}">
        <p14:creationId xmlns="" xmlns:p14="http://schemas.microsoft.com/office/powerpoint/2010/main" val="380581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2627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57150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</p:spTree>
    <p:extLst>
      <p:ext uri="{BB962C8B-B14F-4D97-AF65-F5344CB8AC3E}">
        <p14:creationId xmlns="" xmlns:p14="http://schemas.microsoft.com/office/powerpoint/2010/main" val="3408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DSC_4311"/>
          <p:cNvPicPr>
            <a:picLocks noChangeAspect="1" noChangeArrowheads="1"/>
          </p:cNvPicPr>
          <p:nvPr/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2771336" y="450167"/>
            <a:ext cx="6414868" cy="5795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kNSLacBBwX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1974" y="393895"/>
            <a:ext cx="8948052" cy="57830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366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114" y="351692"/>
            <a:ext cx="10972800" cy="63023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39064122_V6t-kfnFEzUnBYUomusjZRl4a2t_sygr5FVFGmkOs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534" y="365760"/>
            <a:ext cx="10410093" cy="5811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Содержимое 3" descr="DSC_0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9822" y="492369"/>
            <a:ext cx="9875520" cy="5684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фото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2363" y="436098"/>
            <a:ext cx="9791113" cy="5740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5582" y="604911"/>
            <a:ext cx="9186203" cy="5572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590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</dc:creator>
  <cp:lastModifiedBy>Admin</cp:lastModifiedBy>
  <cp:revision>37</cp:revision>
  <dcterms:created xsi:type="dcterms:W3CDTF">2017-11-14T20:54:50Z</dcterms:created>
  <dcterms:modified xsi:type="dcterms:W3CDTF">2018-04-06T08:20:10Z</dcterms:modified>
</cp:coreProperties>
</file>